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omments/modernComment_147_45A70E2A.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modernComment_157_42B8822E.xml" ContentType="application/vnd.ms-powerpoint.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8"/>
  </p:notesMasterIdLst>
  <p:sldIdLst>
    <p:sldId id="327" r:id="rId5"/>
    <p:sldId id="742" r:id="rId6"/>
    <p:sldId id="349" r:id="rId7"/>
    <p:sldId id="258" r:id="rId8"/>
    <p:sldId id="352" r:id="rId9"/>
    <p:sldId id="328" r:id="rId10"/>
    <p:sldId id="261" r:id="rId11"/>
    <p:sldId id="329" r:id="rId12"/>
    <p:sldId id="370" r:id="rId13"/>
    <p:sldId id="330" r:id="rId14"/>
    <p:sldId id="264" r:id="rId15"/>
    <p:sldId id="331" r:id="rId16"/>
    <p:sldId id="354" r:id="rId17"/>
    <p:sldId id="265" r:id="rId18"/>
    <p:sldId id="266" r:id="rId19"/>
    <p:sldId id="267" r:id="rId20"/>
    <p:sldId id="268" r:id="rId21"/>
    <p:sldId id="269" r:id="rId22"/>
    <p:sldId id="270" r:id="rId23"/>
    <p:sldId id="332" r:id="rId24"/>
    <p:sldId id="333" r:id="rId25"/>
    <p:sldId id="740" r:id="rId26"/>
    <p:sldId id="334" r:id="rId27"/>
    <p:sldId id="357" r:id="rId28"/>
    <p:sldId id="358" r:id="rId29"/>
    <p:sldId id="335" r:id="rId30"/>
    <p:sldId id="336" r:id="rId31"/>
    <p:sldId id="337" r:id="rId32"/>
    <p:sldId id="340" r:id="rId33"/>
    <p:sldId id="741" r:id="rId34"/>
    <p:sldId id="341" r:id="rId35"/>
    <p:sldId id="338" r:id="rId36"/>
    <p:sldId id="360" r:id="rId37"/>
    <p:sldId id="371" r:id="rId38"/>
    <p:sldId id="362" r:id="rId39"/>
    <p:sldId id="364" r:id="rId40"/>
    <p:sldId id="366" r:id="rId41"/>
    <p:sldId id="342" r:id="rId42"/>
    <p:sldId id="343" r:id="rId43"/>
    <p:sldId id="280" r:id="rId44"/>
    <p:sldId id="344" r:id="rId45"/>
    <p:sldId id="345" r:id="rId46"/>
    <p:sldId id="346" r:id="rId47"/>
    <p:sldId id="347" r:id="rId48"/>
    <p:sldId id="287" r:id="rId49"/>
    <p:sldId id="288" r:id="rId50"/>
    <p:sldId id="289" r:id="rId51"/>
    <p:sldId id="290" r:id="rId52"/>
    <p:sldId id="348" r:id="rId53"/>
    <p:sldId id="299" r:id="rId54"/>
    <p:sldId id="739" r:id="rId55"/>
    <p:sldId id="368" r:id="rId56"/>
    <p:sldId id="369" r:id="rId57"/>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5CEB83-0BFC-24F6-9264-EDDA323D88F1}" name="DEHON Alexandre" initials="DA" userId="S::adehon@jems-group.com::01d18461-f400-478f-902a-b52ec1ca53b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76BB89-99A9-4753-80AA-AB7163F14E58}" v="26" dt="2025-08-20T08:35:32.1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291" autoAdjust="0"/>
  </p:normalViewPr>
  <p:slideViewPr>
    <p:cSldViewPr snapToGrid="0">
      <p:cViewPr varScale="1">
        <p:scale>
          <a:sx n="92" d="100"/>
          <a:sy n="92" d="100"/>
        </p:scale>
        <p:origin x="12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ven De Ruyter" userId="5ea340e3-eb8f-48cc-9db2-b85bc44eed87" providerId="ADAL" clId="{6276BB89-99A9-4753-80AA-AB7163F14E58}"/>
    <pc:docChg chg="undo redo custSel addSld delSld modSld sldOrd">
      <pc:chgData name="Sven De Ruyter" userId="5ea340e3-eb8f-48cc-9db2-b85bc44eed87" providerId="ADAL" clId="{6276BB89-99A9-4753-80AA-AB7163F14E58}" dt="2025-08-20T11:22:07.237" v="583" actId="1076"/>
      <pc:docMkLst>
        <pc:docMk/>
      </pc:docMkLst>
      <pc:sldChg chg="addSp modSp mod">
        <pc:chgData name="Sven De Ruyter" userId="5ea340e3-eb8f-48cc-9db2-b85bc44eed87" providerId="ADAL" clId="{6276BB89-99A9-4753-80AA-AB7163F14E58}" dt="2025-08-20T07:46:11.475" v="114" actId="1076"/>
        <pc:sldMkLst>
          <pc:docMk/>
          <pc:sldMk cId="2652684278" sldId="258"/>
        </pc:sldMkLst>
        <pc:picChg chg="add mod">
          <ac:chgData name="Sven De Ruyter" userId="5ea340e3-eb8f-48cc-9db2-b85bc44eed87" providerId="ADAL" clId="{6276BB89-99A9-4753-80AA-AB7163F14E58}" dt="2025-08-20T07:46:11.475" v="114" actId="1076"/>
          <ac:picMkLst>
            <pc:docMk/>
            <pc:sldMk cId="2652684278" sldId="258"/>
            <ac:picMk id="2" creationId="{1678A043-4004-F185-8EB0-DC6A795DD3D9}"/>
          </ac:picMkLst>
        </pc:picChg>
      </pc:sldChg>
      <pc:sldChg chg="modSp mod">
        <pc:chgData name="Sven De Ruyter" userId="5ea340e3-eb8f-48cc-9db2-b85bc44eed87" providerId="ADAL" clId="{6276BB89-99A9-4753-80AA-AB7163F14E58}" dt="2025-08-20T07:20:53.859" v="2" actId="2711"/>
        <pc:sldMkLst>
          <pc:docMk/>
          <pc:sldMk cId="4065466551" sldId="261"/>
        </pc:sldMkLst>
        <pc:spChg chg="mod">
          <ac:chgData name="Sven De Ruyter" userId="5ea340e3-eb8f-48cc-9db2-b85bc44eed87" providerId="ADAL" clId="{6276BB89-99A9-4753-80AA-AB7163F14E58}" dt="2025-08-20T07:20:53.859" v="2" actId="2711"/>
          <ac:spMkLst>
            <pc:docMk/>
            <pc:sldMk cId="4065466551" sldId="261"/>
            <ac:spMk id="1636" creationId="{00000000-0000-0000-0000-000000000000}"/>
          </ac:spMkLst>
        </pc:spChg>
      </pc:sldChg>
      <pc:sldChg chg="modSp mod">
        <pc:chgData name="Sven De Ruyter" userId="5ea340e3-eb8f-48cc-9db2-b85bc44eed87" providerId="ADAL" clId="{6276BB89-99A9-4753-80AA-AB7163F14E58}" dt="2025-08-20T07:52:30.188" v="123" actId="255"/>
        <pc:sldMkLst>
          <pc:docMk/>
          <pc:sldMk cId="2340108207" sldId="264"/>
        </pc:sldMkLst>
        <pc:spChg chg="mod">
          <ac:chgData name="Sven De Ruyter" userId="5ea340e3-eb8f-48cc-9db2-b85bc44eed87" providerId="ADAL" clId="{6276BB89-99A9-4753-80AA-AB7163F14E58}" dt="2025-08-20T07:52:30.188" v="123" actId="255"/>
          <ac:spMkLst>
            <pc:docMk/>
            <pc:sldMk cId="2340108207" sldId="264"/>
            <ac:spMk id="3" creationId="{53ED01CF-006F-A58D-D042-04A59299D726}"/>
          </ac:spMkLst>
        </pc:spChg>
      </pc:sldChg>
      <pc:sldChg chg="addSp modSp mod">
        <pc:chgData name="Sven De Ruyter" userId="5ea340e3-eb8f-48cc-9db2-b85bc44eed87" providerId="ADAL" clId="{6276BB89-99A9-4753-80AA-AB7163F14E58}" dt="2025-08-20T07:54:03.346" v="126" actId="1076"/>
        <pc:sldMkLst>
          <pc:docMk/>
          <pc:sldMk cId="3641991493" sldId="265"/>
        </pc:sldMkLst>
        <pc:picChg chg="add mod">
          <ac:chgData name="Sven De Ruyter" userId="5ea340e3-eb8f-48cc-9db2-b85bc44eed87" providerId="ADAL" clId="{6276BB89-99A9-4753-80AA-AB7163F14E58}" dt="2025-08-20T07:54:03.346" v="126" actId="1076"/>
          <ac:picMkLst>
            <pc:docMk/>
            <pc:sldMk cId="3641991493" sldId="265"/>
            <ac:picMk id="3" creationId="{8727222B-070A-A4B1-418B-D30E904A7C57}"/>
          </ac:picMkLst>
        </pc:picChg>
      </pc:sldChg>
      <pc:sldChg chg="addSp delSp modSp mod">
        <pc:chgData name="Sven De Ruyter" userId="5ea340e3-eb8f-48cc-9db2-b85bc44eed87" providerId="ADAL" clId="{6276BB89-99A9-4753-80AA-AB7163F14E58}" dt="2025-08-20T08:19:52.043" v="291" actId="1076"/>
        <pc:sldMkLst>
          <pc:docMk/>
          <pc:sldMk cId="2156415488" sldId="266"/>
        </pc:sldMkLst>
        <pc:spChg chg="del">
          <ac:chgData name="Sven De Ruyter" userId="5ea340e3-eb8f-48cc-9db2-b85bc44eed87" providerId="ADAL" clId="{6276BB89-99A9-4753-80AA-AB7163F14E58}" dt="2025-08-20T07:58:19.924" v="147" actId="478"/>
          <ac:spMkLst>
            <pc:docMk/>
            <pc:sldMk cId="2156415488" sldId="266"/>
            <ac:spMk id="4" creationId="{440D49D3-D026-6CE8-D002-15B1A7CE6EBD}"/>
          </ac:spMkLst>
        </pc:spChg>
        <pc:spChg chg="mod">
          <ac:chgData name="Sven De Ruyter" userId="5ea340e3-eb8f-48cc-9db2-b85bc44eed87" providerId="ADAL" clId="{6276BB89-99A9-4753-80AA-AB7163F14E58}" dt="2025-08-20T07:23:48.815" v="30" actId="2711"/>
          <ac:spMkLst>
            <pc:docMk/>
            <pc:sldMk cId="2156415488" sldId="266"/>
            <ac:spMk id="6" creationId="{75217823-78E2-0259-A2E8-692BFEC4C3F5}"/>
          </ac:spMkLst>
        </pc:spChg>
        <pc:picChg chg="add mod">
          <ac:chgData name="Sven De Ruyter" userId="5ea340e3-eb8f-48cc-9db2-b85bc44eed87" providerId="ADAL" clId="{6276BB89-99A9-4753-80AA-AB7163F14E58}" dt="2025-08-20T08:19:52.043" v="291" actId="1076"/>
          <ac:picMkLst>
            <pc:docMk/>
            <pc:sldMk cId="2156415488" sldId="266"/>
            <ac:picMk id="3" creationId="{ABADB9A6-6B8C-6912-C7C9-3591C0349885}"/>
          </ac:picMkLst>
        </pc:picChg>
      </pc:sldChg>
      <pc:sldChg chg="modSp mod">
        <pc:chgData name="Sven De Ruyter" userId="5ea340e3-eb8f-48cc-9db2-b85bc44eed87" providerId="ADAL" clId="{6276BB89-99A9-4753-80AA-AB7163F14E58}" dt="2025-08-20T07:23:57.758" v="31" actId="2711"/>
        <pc:sldMkLst>
          <pc:docMk/>
          <pc:sldMk cId="98530740" sldId="267"/>
        </pc:sldMkLst>
        <pc:spChg chg="mod">
          <ac:chgData name="Sven De Ruyter" userId="5ea340e3-eb8f-48cc-9db2-b85bc44eed87" providerId="ADAL" clId="{6276BB89-99A9-4753-80AA-AB7163F14E58}" dt="2025-08-20T07:23:57.758" v="31" actId="2711"/>
          <ac:spMkLst>
            <pc:docMk/>
            <pc:sldMk cId="98530740" sldId="267"/>
            <ac:spMk id="3" creationId="{18CD3BB5-EFA0-8593-64BB-DEB0DCD29658}"/>
          </ac:spMkLst>
        </pc:spChg>
      </pc:sldChg>
      <pc:sldChg chg="addSp delSp modSp mod modAnim">
        <pc:chgData name="Sven De Ruyter" userId="5ea340e3-eb8f-48cc-9db2-b85bc44eed87" providerId="ADAL" clId="{6276BB89-99A9-4753-80AA-AB7163F14E58}" dt="2025-08-20T08:22:28.322" v="315" actId="1076"/>
        <pc:sldMkLst>
          <pc:docMk/>
          <pc:sldMk cId="4068096669" sldId="268"/>
        </pc:sldMkLst>
        <pc:spChg chg="add del">
          <ac:chgData name="Sven De Ruyter" userId="5ea340e3-eb8f-48cc-9db2-b85bc44eed87" providerId="ADAL" clId="{6276BB89-99A9-4753-80AA-AB7163F14E58}" dt="2025-08-20T08:20:19.645" v="293" actId="478"/>
          <ac:spMkLst>
            <pc:docMk/>
            <pc:sldMk cId="4068096669" sldId="268"/>
            <ac:spMk id="4" creationId="{9A3CBE33-74A1-F33B-629C-B8198817BB7D}"/>
          </ac:spMkLst>
        </pc:spChg>
        <pc:spChg chg="add del">
          <ac:chgData name="Sven De Ruyter" userId="5ea340e3-eb8f-48cc-9db2-b85bc44eed87" providerId="ADAL" clId="{6276BB89-99A9-4753-80AA-AB7163F14E58}" dt="2025-08-20T08:20:38.594" v="295" actId="478"/>
          <ac:spMkLst>
            <pc:docMk/>
            <pc:sldMk cId="4068096669" sldId="268"/>
            <ac:spMk id="6" creationId="{67C5E130-810A-4F88-DE77-854712A46163}"/>
          </ac:spMkLst>
        </pc:spChg>
        <pc:spChg chg="add mod">
          <ac:chgData name="Sven De Ruyter" userId="5ea340e3-eb8f-48cc-9db2-b85bc44eed87" providerId="ADAL" clId="{6276BB89-99A9-4753-80AA-AB7163F14E58}" dt="2025-08-20T08:22:28.322" v="315" actId="1076"/>
          <ac:spMkLst>
            <pc:docMk/>
            <pc:sldMk cId="4068096669" sldId="268"/>
            <ac:spMk id="8" creationId="{4F5D3F11-8521-2ACF-C863-8BECBFD4C626}"/>
          </ac:spMkLst>
        </pc:spChg>
        <pc:spChg chg="mod">
          <ac:chgData name="Sven De Ruyter" userId="5ea340e3-eb8f-48cc-9db2-b85bc44eed87" providerId="ADAL" clId="{6276BB89-99A9-4753-80AA-AB7163F14E58}" dt="2025-08-20T08:22:19.486" v="313" actId="6549"/>
          <ac:spMkLst>
            <pc:docMk/>
            <pc:sldMk cId="4068096669" sldId="268"/>
            <ac:spMk id="1708" creationId="{00000000-0000-0000-0000-000000000000}"/>
          </ac:spMkLst>
        </pc:spChg>
        <pc:picChg chg="add mod">
          <ac:chgData name="Sven De Ruyter" userId="5ea340e3-eb8f-48cc-9db2-b85bc44eed87" providerId="ADAL" clId="{6276BB89-99A9-4753-80AA-AB7163F14E58}" dt="2025-08-20T08:22:22.834" v="314" actId="1076"/>
          <ac:picMkLst>
            <pc:docMk/>
            <pc:sldMk cId="4068096669" sldId="268"/>
            <ac:picMk id="9" creationId="{48516F1E-D694-13B2-0482-0ABBE1675A2B}"/>
          </ac:picMkLst>
        </pc:picChg>
        <pc:picChg chg="del">
          <ac:chgData name="Sven De Ruyter" userId="5ea340e3-eb8f-48cc-9db2-b85bc44eed87" providerId="ADAL" clId="{6276BB89-99A9-4753-80AA-AB7163F14E58}" dt="2025-08-20T08:22:07.892" v="310" actId="478"/>
          <ac:picMkLst>
            <pc:docMk/>
            <pc:sldMk cId="4068096669" sldId="268"/>
            <ac:picMk id="1710" creationId="{00000000-0000-0000-0000-000000000000}"/>
          </ac:picMkLst>
        </pc:picChg>
      </pc:sldChg>
      <pc:sldChg chg="addSp delSp modSp mod modAnim">
        <pc:chgData name="Sven De Ruyter" userId="5ea340e3-eb8f-48cc-9db2-b85bc44eed87" providerId="ADAL" clId="{6276BB89-99A9-4753-80AA-AB7163F14E58}" dt="2025-08-20T08:23:15.564" v="322" actId="6549"/>
        <pc:sldMkLst>
          <pc:docMk/>
          <pc:sldMk cId="2849688595" sldId="269"/>
        </pc:sldMkLst>
        <pc:spChg chg="add mod">
          <ac:chgData name="Sven De Ruyter" userId="5ea340e3-eb8f-48cc-9db2-b85bc44eed87" providerId="ADAL" clId="{6276BB89-99A9-4753-80AA-AB7163F14E58}" dt="2025-08-20T08:23:12.498" v="321" actId="1076"/>
          <ac:spMkLst>
            <pc:docMk/>
            <pc:sldMk cId="2849688595" sldId="269"/>
            <ac:spMk id="5" creationId="{030F776A-412D-8E45-F61C-6BF708FF80AB}"/>
          </ac:spMkLst>
        </pc:spChg>
        <pc:spChg chg="mod">
          <ac:chgData name="Sven De Ruyter" userId="5ea340e3-eb8f-48cc-9db2-b85bc44eed87" providerId="ADAL" clId="{6276BB89-99A9-4753-80AA-AB7163F14E58}" dt="2025-08-20T08:23:15.564" v="322" actId="6549"/>
          <ac:spMkLst>
            <pc:docMk/>
            <pc:sldMk cId="2849688595" sldId="269"/>
            <ac:spMk id="1715" creationId="{00000000-0000-0000-0000-000000000000}"/>
          </ac:spMkLst>
        </pc:spChg>
        <pc:picChg chg="add mod">
          <ac:chgData name="Sven De Ruyter" userId="5ea340e3-eb8f-48cc-9db2-b85bc44eed87" providerId="ADAL" clId="{6276BB89-99A9-4753-80AA-AB7163F14E58}" dt="2025-08-20T08:23:03.919" v="319" actId="1076"/>
          <ac:picMkLst>
            <pc:docMk/>
            <pc:sldMk cId="2849688595" sldId="269"/>
            <ac:picMk id="3" creationId="{0D8E52AF-F05A-0576-7C1B-2D26EC66963E}"/>
          </ac:picMkLst>
        </pc:picChg>
        <pc:picChg chg="del">
          <ac:chgData name="Sven De Ruyter" userId="5ea340e3-eb8f-48cc-9db2-b85bc44eed87" providerId="ADAL" clId="{6276BB89-99A9-4753-80AA-AB7163F14E58}" dt="2025-08-20T08:22:48.411" v="316" actId="478"/>
          <ac:picMkLst>
            <pc:docMk/>
            <pc:sldMk cId="2849688595" sldId="269"/>
            <ac:picMk id="1717" creationId="{00000000-0000-0000-0000-000000000000}"/>
          </ac:picMkLst>
        </pc:picChg>
      </pc:sldChg>
      <pc:sldChg chg="modSp mod">
        <pc:chgData name="Sven De Ruyter" userId="5ea340e3-eb8f-48cc-9db2-b85bc44eed87" providerId="ADAL" clId="{6276BB89-99A9-4753-80AA-AB7163F14E58}" dt="2025-08-20T07:33:40.273" v="108" actId="113"/>
        <pc:sldMkLst>
          <pc:docMk/>
          <pc:sldMk cId="3295245548" sldId="287"/>
        </pc:sldMkLst>
        <pc:spChg chg="mod">
          <ac:chgData name="Sven De Ruyter" userId="5ea340e3-eb8f-48cc-9db2-b85bc44eed87" providerId="ADAL" clId="{6276BB89-99A9-4753-80AA-AB7163F14E58}" dt="2025-08-20T07:33:40.273" v="108" actId="113"/>
          <ac:spMkLst>
            <pc:docMk/>
            <pc:sldMk cId="3295245548" sldId="287"/>
            <ac:spMk id="1920" creationId="{00000000-0000-0000-0000-000000000000}"/>
          </ac:spMkLst>
        </pc:spChg>
      </pc:sldChg>
      <pc:sldChg chg="modSp mod">
        <pc:chgData name="Sven De Ruyter" userId="5ea340e3-eb8f-48cc-9db2-b85bc44eed87" providerId="ADAL" clId="{6276BB89-99A9-4753-80AA-AB7163F14E58}" dt="2025-08-20T07:36:33.214" v="110" actId="113"/>
        <pc:sldMkLst>
          <pc:docMk/>
          <pc:sldMk cId="2627468923" sldId="288"/>
        </pc:sldMkLst>
        <pc:spChg chg="mod">
          <ac:chgData name="Sven De Ruyter" userId="5ea340e3-eb8f-48cc-9db2-b85bc44eed87" providerId="ADAL" clId="{6276BB89-99A9-4753-80AA-AB7163F14E58}" dt="2025-08-20T07:36:33.214" v="110" actId="113"/>
          <ac:spMkLst>
            <pc:docMk/>
            <pc:sldMk cId="2627468923" sldId="288"/>
            <ac:spMk id="1931" creationId="{00000000-0000-0000-0000-000000000000}"/>
          </ac:spMkLst>
        </pc:spChg>
      </pc:sldChg>
      <pc:sldChg chg="modSp mod">
        <pc:chgData name="Sven De Ruyter" userId="5ea340e3-eb8f-48cc-9db2-b85bc44eed87" providerId="ADAL" clId="{6276BB89-99A9-4753-80AA-AB7163F14E58}" dt="2025-08-20T07:36:37.852" v="111" actId="113"/>
        <pc:sldMkLst>
          <pc:docMk/>
          <pc:sldMk cId="3560162657" sldId="289"/>
        </pc:sldMkLst>
        <pc:spChg chg="mod">
          <ac:chgData name="Sven De Ruyter" userId="5ea340e3-eb8f-48cc-9db2-b85bc44eed87" providerId="ADAL" clId="{6276BB89-99A9-4753-80AA-AB7163F14E58}" dt="2025-08-20T07:36:37.852" v="111" actId="113"/>
          <ac:spMkLst>
            <pc:docMk/>
            <pc:sldMk cId="3560162657" sldId="289"/>
            <ac:spMk id="1938" creationId="{00000000-0000-0000-0000-000000000000}"/>
          </ac:spMkLst>
        </pc:spChg>
      </pc:sldChg>
      <pc:sldChg chg="modSp mod">
        <pc:chgData name="Sven De Ruyter" userId="5ea340e3-eb8f-48cc-9db2-b85bc44eed87" providerId="ADAL" clId="{6276BB89-99A9-4753-80AA-AB7163F14E58}" dt="2025-08-20T08:36:00.276" v="566" actId="20577"/>
        <pc:sldMkLst>
          <pc:docMk/>
          <pc:sldMk cId="1168576042" sldId="327"/>
        </pc:sldMkLst>
        <pc:spChg chg="mod">
          <ac:chgData name="Sven De Ruyter" userId="5ea340e3-eb8f-48cc-9db2-b85bc44eed87" providerId="ADAL" clId="{6276BB89-99A9-4753-80AA-AB7163F14E58}" dt="2025-08-20T08:36:00.276" v="566" actId="20577"/>
          <ac:spMkLst>
            <pc:docMk/>
            <pc:sldMk cId="1168576042" sldId="327"/>
            <ac:spMk id="2" creationId="{594EFFE4-6828-6B21-67F1-63A1BBA83F27}"/>
          </ac:spMkLst>
        </pc:spChg>
      </pc:sldChg>
      <pc:sldChg chg="modSp mod">
        <pc:chgData name="Sven De Ruyter" userId="5ea340e3-eb8f-48cc-9db2-b85bc44eed87" providerId="ADAL" clId="{6276BB89-99A9-4753-80AA-AB7163F14E58}" dt="2025-08-20T08:35:52.812" v="565" actId="20577"/>
        <pc:sldMkLst>
          <pc:docMk/>
          <pc:sldMk cId="1121398289" sldId="328"/>
        </pc:sldMkLst>
        <pc:spChg chg="mod">
          <ac:chgData name="Sven De Ruyter" userId="5ea340e3-eb8f-48cc-9db2-b85bc44eed87" providerId="ADAL" clId="{6276BB89-99A9-4753-80AA-AB7163F14E58}" dt="2025-08-20T08:35:52.812" v="565" actId="20577"/>
          <ac:spMkLst>
            <pc:docMk/>
            <pc:sldMk cId="1121398289" sldId="328"/>
            <ac:spMk id="2" creationId="{5D46DA1E-758B-59CD-756C-EE3C862415C7}"/>
          </ac:spMkLst>
        </pc:spChg>
      </pc:sldChg>
      <pc:sldChg chg="modSp mod">
        <pc:chgData name="Sven De Ruyter" userId="5ea340e3-eb8f-48cc-9db2-b85bc44eed87" providerId="ADAL" clId="{6276BB89-99A9-4753-80AA-AB7163F14E58}" dt="2025-08-20T08:36:09.632" v="571" actId="20577"/>
        <pc:sldMkLst>
          <pc:docMk/>
          <pc:sldMk cId="1021566207" sldId="330"/>
        </pc:sldMkLst>
        <pc:spChg chg="mod">
          <ac:chgData name="Sven De Ruyter" userId="5ea340e3-eb8f-48cc-9db2-b85bc44eed87" providerId="ADAL" clId="{6276BB89-99A9-4753-80AA-AB7163F14E58}" dt="2025-08-20T08:36:09.632" v="571" actId="20577"/>
          <ac:spMkLst>
            <pc:docMk/>
            <pc:sldMk cId="1021566207" sldId="330"/>
            <ac:spMk id="2" creationId="{59C5F13D-926F-D695-67E7-8DE5E971DB0E}"/>
          </ac:spMkLst>
        </pc:spChg>
      </pc:sldChg>
      <pc:sldChg chg="modSp mod">
        <pc:chgData name="Sven De Ruyter" userId="5ea340e3-eb8f-48cc-9db2-b85bc44eed87" providerId="ADAL" clId="{6276BB89-99A9-4753-80AA-AB7163F14E58}" dt="2025-08-20T07:53:07.794" v="124" actId="1076"/>
        <pc:sldMkLst>
          <pc:docMk/>
          <pc:sldMk cId="168852522" sldId="331"/>
        </pc:sldMkLst>
        <pc:spChg chg="mod">
          <ac:chgData name="Sven De Ruyter" userId="5ea340e3-eb8f-48cc-9db2-b85bc44eed87" providerId="ADAL" clId="{6276BB89-99A9-4753-80AA-AB7163F14E58}" dt="2025-08-20T07:53:07.794" v="124" actId="1076"/>
          <ac:spMkLst>
            <pc:docMk/>
            <pc:sldMk cId="168852522" sldId="331"/>
            <ac:spMk id="2" creationId="{BE778D97-1A0D-82EF-D4DB-E9232D764EAC}"/>
          </ac:spMkLst>
        </pc:spChg>
        <pc:spChg chg="mod">
          <ac:chgData name="Sven De Ruyter" userId="5ea340e3-eb8f-48cc-9db2-b85bc44eed87" providerId="ADAL" clId="{6276BB89-99A9-4753-80AA-AB7163F14E58}" dt="2025-08-20T07:21:40.672" v="9" actId="113"/>
          <ac:spMkLst>
            <pc:docMk/>
            <pc:sldMk cId="168852522" sldId="331"/>
            <ac:spMk id="3" creationId="{7E97D9AE-F523-C042-E274-8F04C3567F9D}"/>
          </ac:spMkLst>
        </pc:spChg>
      </pc:sldChg>
      <pc:sldChg chg="modSp mod">
        <pc:chgData name="Sven De Ruyter" userId="5ea340e3-eb8f-48cc-9db2-b85bc44eed87" providerId="ADAL" clId="{6276BB89-99A9-4753-80AA-AB7163F14E58}" dt="2025-08-20T08:36:20.492" v="576" actId="20577"/>
        <pc:sldMkLst>
          <pc:docMk/>
          <pc:sldMk cId="1810487437" sldId="332"/>
        </pc:sldMkLst>
        <pc:spChg chg="mod">
          <ac:chgData name="Sven De Ruyter" userId="5ea340e3-eb8f-48cc-9db2-b85bc44eed87" providerId="ADAL" clId="{6276BB89-99A9-4753-80AA-AB7163F14E58}" dt="2025-08-20T08:36:20.492" v="576" actId="20577"/>
          <ac:spMkLst>
            <pc:docMk/>
            <pc:sldMk cId="1810487437" sldId="332"/>
            <ac:spMk id="2" creationId="{91B2BDC1-8D67-02FB-A53E-836DD0112000}"/>
          </ac:spMkLst>
        </pc:spChg>
      </pc:sldChg>
      <pc:sldChg chg="addSp delSp modSp mod">
        <pc:chgData name="Sven De Ruyter" userId="5ea340e3-eb8f-48cc-9db2-b85bc44eed87" providerId="ADAL" clId="{6276BB89-99A9-4753-80AA-AB7163F14E58}" dt="2025-08-20T08:00:21.897" v="157" actId="27636"/>
        <pc:sldMkLst>
          <pc:docMk/>
          <pc:sldMk cId="1538517372" sldId="333"/>
        </pc:sldMkLst>
        <pc:spChg chg="mod">
          <ac:chgData name="Sven De Ruyter" userId="5ea340e3-eb8f-48cc-9db2-b85bc44eed87" providerId="ADAL" clId="{6276BB89-99A9-4753-80AA-AB7163F14E58}" dt="2025-08-20T08:00:21.897" v="157" actId="27636"/>
          <ac:spMkLst>
            <pc:docMk/>
            <pc:sldMk cId="1538517372" sldId="333"/>
            <ac:spMk id="3" creationId="{F6D891D3-6B01-6703-1AC6-537F26730BBA}"/>
          </ac:spMkLst>
        </pc:spChg>
        <pc:spChg chg="del mod">
          <ac:chgData name="Sven De Ruyter" userId="5ea340e3-eb8f-48cc-9db2-b85bc44eed87" providerId="ADAL" clId="{6276BB89-99A9-4753-80AA-AB7163F14E58}" dt="2025-08-20T08:00:05.822" v="151" actId="478"/>
          <ac:spMkLst>
            <pc:docMk/>
            <pc:sldMk cId="1538517372" sldId="333"/>
            <ac:spMk id="4" creationId="{8EF412DD-EE2A-229A-783A-9CF30E658F3C}"/>
          </ac:spMkLst>
        </pc:spChg>
        <pc:spChg chg="add del mod">
          <ac:chgData name="Sven De Ruyter" userId="5ea340e3-eb8f-48cc-9db2-b85bc44eed87" providerId="ADAL" clId="{6276BB89-99A9-4753-80AA-AB7163F14E58}" dt="2025-08-20T08:00:07.934" v="152" actId="478"/>
          <ac:spMkLst>
            <pc:docMk/>
            <pc:sldMk cId="1538517372" sldId="333"/>
            <ac:spMk id="6" creationId="{F3733ABA-6D67-DC05-A4B1-6B01BDB406C2}"/>
          </ac:spMkLst>
        </pc:spChg>
      </pc:sldChg>
      <pc:sldChg chg="modSp mod">
        <pc:chgData name="Sven De Ruyter" userId="5ea340e3-eb8f-48cc-9db2-b85bc44eed87" providerId="ADAL" clId="{6276BB89-99A9-4753-80AA-AB7163F14E58}" dt="2025-08-20T07:25:23.395" v="40" actId="27636"/>
        <pc:sldMkLst>
          <pc:docMk/>
          <pc:sldMk cId="1822172207" sldId="334"/>
        </pc:sldMkLst>
        <pc:spChg chg="mod">
          <ac:chgData name="Sven De Ruyter" userId="5ea340e3-eb8f-48cc-9db2-b85bc44eed87" providerId="ADAL" clId="{6276BB89-99A9-4753-80AA-AB7163F14E58}" dt="2025-08-20T07:25:23.380" v="39" actId="27636"/>
          <ac:spMkLst>
            <pc:docMk/>
            <pc:sldMk cId="1822172207" sldId="334"/>
            <ac:spMk id="3" creationId="{A9D1AB3D-0127-635F-AD8E-32D9745F8931}"/>
          </ac:spMkLst>
        </pc:spChg>
        <pc:spChg chg="mod">
          <ac:chgData name="Sven De Ruyter" userId="5ea340e3-eb8f-48cc-9db2-b85bc44eed87" providerId="ADAL" clId="{6276BB89-99A9-4753-80AA-AB7163F14E58}" dt="2025-08-20T07:25:23.395" v="40" actId="27636"/>
          <ac:spMkLst>
            <pc:docMk/>
            <pc:sldMk cId="1822172207" sldId="334"/>
            <ac:spMk id="4" creationId="{FC530B01-BED6-FEBD-2E09-14D0E8542471}"/>
          </ac:spMkLst>
        </pc:spChg>
      </pc:sldChg>
      <pc:sldChg chg="addSp modSp mod">
        <pc:chgData name="Sven De Ruyter" userId="5ea340e3-eb8f-48cc-9db2-b85bc44eed87" providerId="ADAL" clId="{6276BB89-99A9-4753-80AA-AB7163F14E58}" dt="2025-08-20T08:01:54.432" v="169" actId="1076"/>
        <pc:sldMkLst>
          <pc:docMk/>
          <pc:sldMk cId="3781392105" sldId="335"/>
        </pc:sldMkLst>
        <pc:spChg chg="mod">
          <ac:chgData name="Sven De Ruyter" userId="5ea340e3-eb8f-48cc-9db2-b85bc44eed87" providerId="ADAL" clId="{6276BB89-99A9-4753-80AA-AB7163F14E58}" dt="2025-08-20T07:55:42.296" v="131" actId="27636"/>
          <ac:spMkLst>
            <pc:docMk/>
            <pc:sldMk cId="3781392105" sldId="335"/>
            <ac:spMk id="3" creationId="{8B212054-EB1C-481B-2592-344B9064EFF0}"/>
          </ac:spMkLst>
        </pc:spChg>
        <pc:spChg chg="add mod">
          <ac:chgData name="Sven De Ruyter" userId="5ea340e3-eb8f-48cc-9db2-b85bc44eed87" providerId="ADAL" clId="{6276BB89-99A9-4753-80AA-AB7163F14E58}" dt="2025-08-20T08:01:54.432" v="169" actId="1076"/>
          <ac:spMkLst>
            <pc:docMk/>
            <pc:sldMk cId="3781392105" sldId="335"/>
            <ac:spMk id="5" creationId="{CC40B00C-B589-6DF6-3640-0A1D84F84469}"/>
          </ac:spMkLst>
        </pc:spChg>
        <pc:picChg chg="mod">
          <ac:chgData name="Sven De Ruyter" userId="5ea340e3-eb8f-48cc-9db2-b85bc44eed87" providerId="ADAL" clId="{6276BB89-99A9-4753-80AA-AB7163F14E58}" dt="2025-08-20T08:01:49.930" v="168" actId="14100"/>
          <ac:picMkLst>
            <pc:docMk/>
            <pc:sldMk cId="3781392105" sldId="335"/>
            <ac:picMk id="8" creationId="{2C87D345-CAB8-602A-95B7-C2D19C79CD3C}"/>
          </ac:picMkLst>
        </pc:picChg>
      </pc:sldChg>
      <pc:sldChg chg="addSp modSp mod">
        <pc:chgData name="Sven De Ruyter" userId="5ea340e3-eb8f-48cc-9db2-b85bc44eed87" providerId="ADAL" clId="{6276BB89-99A9-4753-80AA-AB7163F14E58}" dt="2025-08-20T08:01:43.050" v="167" actId="1076"/>
        <pc:sldMkLst>
          <pc:docMk/>
          <pc:sldMk cId="1529228793" sldId="336"/>
        </pc:sldMkLst>
        <pc:spChg chg="mod">
          <ac:chgData name="Sven De Ruyter" userId="5ea340e3-eb8f-48cc-9db2-b85bc44eed87" providerId="ADAL" clId="{6276BB89-99A9-4753-80AA-AB7163F14E58}" dt="2025-08-20T07:56:52.907" v="141" actId="27636"/>
          <ac:spMkLst>
            <pc:docMk/>
            <pc:sldMk cId="1529228793" sldId="336"/>
            <ac:spMk id="3" creationId="{A7B0F6F7-D495-EBB9-CB5C-75051B902D64}"/>
          </ac:spMkLst>
        </pc:spChg>
        <pc:spChg chg="add mod">
          <ac:chgData name="Sven De Ruyter" userId="5ea340e3-eb8f-48cc-9db2-b85bc44eed87" providerId="ADAL" clId="{6276BB89-99A9-4753-80AA-AB7163F14E58}" dt="2025-08-20T08:01:43.050" v="167" actId="1076"/>
          <ac:spMkLst>
            <pc:docMk/>
            <pc:sldMk cId="1529228793" sldId="336"/>
            <ac:spMk id="4" creationId="{7562A064-4DE2-8516-5BE5-7477D317B27F}"/>
          </ac:spMkLst>
        </pc:spChg>
        <pc:picChg chg="mod">
          <ac:chgData name="Sven De Ruyter" userId="5ea340e3-eb8f-48cc-9db2-b85bc44eed87" providerId="ADAL" clId="{6276BB89-99A9-4753-80AA-AB7163F14E58}" dt="2025-08-20T08:01:34.441" v="166" actId="14100"/>
          <ac:picMkLst>
            <pc:docMk/>
            <pc:sldMk cId="1529228793" sldId="336"/>
            <ac:picMk id="8" creationId="{0F8531CA-BB7E-DCA6-CB2C-635CAF1BD841}"/>
          </ac:picMkLst>
        </pc:picChg>
      </pc:sldChg>
      <pc:sldChg chg="modSp mod">
        <pc:chgData name="Sven De Ruyter" userId="5ea340e3-eb8f-48cc-9db2-b85bc44eed87" providerId="ADAL" clId="{6276BB89-99A9-4753-80AA-AB7163F14E58}" dt="2025-08-20T07:26:19.107" v="43" actId="27636"/>
        <pc:sldMkLst>
          <pc:docMk/>
          <pc:sldMk cId="3908817186" sldId="337"/>
        </pc:sldMkLst>
        <pc:spChg chg="mod">
          <ac:chgData name="Sven De Ruyter" userId="5ea340e3-eb8f-48cc-9db2-b85bc44eed87" providerId="ADAL" clId="{6276BB89-99A9-4753-80AA-AB7163F14E58}" dt="2025-08-20T07:26:19.101" v="42" actId="27636"/>
          <ac:spMkLst>
            <pc:docMk/>
            <pc:sldMk cId="3908817186" sldId="337"/>
            <ac:spMk id="3" creationId="{09D78F18-B77C-3814-379A-12B7AEAFCE68}"/>
          </ac:spMkLst>
        </pc:spChg>
        <pc:spChg chg="mod">
          <ac:chgData name="Sven De Ruyter" userId="5ea340e3-eb8f-48cc-9db2-b85bc44eed87" providerId="ADAL" clId="{6276BB89-99A9-4753-80AA-AB7163F14E58}" dt="2025-08-20T07:26:19.107" v="43" actId="27636"/>
          <ac:spMkLst>
            <pc:docMk/>
            <pc:sldMk cId="3908817186" sldId="337"/>
            <ac:spMk id="6" creationId="{CCC6088F-8DB5-8CDA-AEC9-27AEC888BAFC}"/>
          </ac:spMkLst>
        </pc:spChg>
      </pc:sldChg>
      <pc:sldChg chg="modSp mod">
        <pc:chgData name="Sven De Ruyter" userId="5ea340e3-eb8f-48cc-9db2-b85bc44eed87" providerId="ADAL" clId="{6276BB89-99A9-4753-80AA-AB7163F14E58}" dt="2025-08-20T08:36:32.332" v="579" actId="20577"/>
        <pc:sldMkLst>
          <pc:docMk/>
          <pc:sldMk cId="3041905678" sldId="338"/>
        </pc:sldMkLst>
        <pc:spChg chg="mod">
          <ac:chgData name="Sven De Ruyter" userId="5ea340e3-eb8f-48cc-9db2-b85bc44eed87" providerId="ADAL" clId="{6276BB89-99A9-4753-80AA-AB7163F14E58}" dt="2025-08-20T08:36:32.332" v="579" actId="20577"/>
          <ac:spMkLst>
            <pc:docMk/>
            <pc:sldMk cId="3041905678" sldId="338"/>
            <ac:spMk id="2" creationId="{06E56083-81C2-4C22-1636-1609EA20D994}"/>
          </ac:spMkLst>
        </pc:spChg>
      </pc:sldChg>
      <pc:sldChg chg="addSp delSp modSp del mod">
        <pc:chgData name="Sven De Ruyter" userId="5ea340e3-eb8f-48cc-9db2-b85bc44eed87" providerId="ADAL" clId="{6276BB89-99A9-4753-80AA-AB7163F14E58}" dt="2025-08-20T08:08:40.204" v="234" actId="47"/>
        <pc:sldMkLst>
          <pc:docMk/>
          <pc:sldMk cId="508220580" sldId="339"/>
        </pc:sldMkLst>
        <pc:spChg chg="mod">
          <ac:chgData name="Sven De Ruyter" userId="5ea340e3-eb8f-48cc-9db2-b85bc44eed87" providerId="ADAL" clId="{6276BB89-99A9-4753-80AA-AB7163F14E58}" dt="2025-08-20T08:08:05.061" v="225" actId="21"/>
          <ac:spMkLst>
            <pc:docMk/>
            <pc:sldMk cId="508220580" sldId="339"/>
            <ac:spMk id="2" creationId="{52B99C57-F012-9B9C-A27D-BAEC10CAAA68}"/>
          </ac:spMkLst>
        </pc:spChg>
        <pc:spChg chg="del">
          <ac:chgData name="Sven De Ruyter" userId="5ea340e3-eb8f-48cc-9db2-b85bc44eed87" providerId="ADAL" clId="{6276BB89-99A9-4753-80AA-AB7163F14E58}" dt="2025-08-20T08:07:30.953" v="219" actId="478"/>
          <ac:spMkLst>
            <pc:docMk/>
            <pc:sldMk cId="508220580" sldId="339"/>
            <ac:spMk id="3" creationId="{71F05DBA-22FD-C6ED-D65E-200FD27E25A6}"/>
          </ac:spMkLst>
        </pc:spChg>
        <pc:picChg chg="add mod">
          <ac:chgData name="Sven De Ruyter" userId="5ea340e3-eb8f-48cc-9db2-b85bc44eed87" providerId="ADAL" clId="{6276BB89-99A9-4753-80AA-AB7163F14E58}" dt="2025-08-20T08:07:34.915" v="221" actId="1076"/>
          <ac:picMkLst>
            <pc:docMk/>
            <pc:sldMk cId="508220580" sldId="339"/>
            <ac:picMk id="4" creationId="{F87BD1BD-2519-1710-BABB-5B47B820CBF6}"/>
          </ac:picMkLst>
        </pc:picChg>
        <pc:picChg chg="del">
          <ac:chgData name="Sven De Ruyter" userId="5ea340e3-eb8f-48cc-9db2-b85bc44eed87" providerId="ADAL" clId="{6276BB89-99A9-4753-80AA-AB7163F14E58}" dt="2025-08-20T08:08:34.779" v="232" actId="21"/>
          <ac:picMkLst>
            <pc:docMk/>
            <pc:sldMk cId="508220580" sldId="339"/>
            <ac:picMk id="6" creationId="{4C908E94-7BF8-9175-B79E-9DCE9A3367CB}"/>
          </ac:picMkLst>
        </pc:picChg>
        <pc:picChg chg="del">
          <ac:chgData name="Sven De Ruyter" userId="5ea340e3-eb8f-48cc-9db2-b85bc44eed87" providerId="ADAL" clId="{6276BB89-99A9-4753-80AA-AB7163F14E58}" dt="2025-08-20T08:08:34.779" v="232" actId="21"/>
          <ac:picMkLst>
            <pc:docMk/>
            <pc:sldMk cId="508220580" sldId="339"/>
            <ac:picMk id="8" creationId="{ABCAA1A2-4781-CB42-A62D-88FBAE10F864}"/>
          </ac:picMkLst>
        </pc:picChg>
      </pc:sldChg>
      <pc:sldChg chg="modSp mod">
        <pc:chgData name="Sven De Ruyter" userId="5ea340e3-eb8f-48cc-9db2-b85bc44eed87" providerId="ADAL" clId="{6276BB89-99A9-4753-80AA-AB7163F14E58}" dt="2025-08-20T07:26:30.246" v="44" actId="2711"/>
        <pc:sldMkLst>
          <pc:docMk/>
          <pc:sldMk cId="4291748467" sldId="340"/>
        </pc:sldMkLst>
        <pc:spChg chg="mod">
          <ac:chgData name="Sven De Ruyter" userId="5ea340e3-eb8f-48cc-9db2-b85bc44eed87" providerId="ADAL" clId="{6276BB89-99A9-4753-80AA-AB7163F14E58}" dt="2025-08-20T07:26:30.246" v="44" actId="2711"/>
          <ac:spMkLst>
            <pc:docMk/>
            <pc:sldMk cId="4291748467" sldId="340"/>
            <ac:spMk id="6" creationId="{F4C6CA09-7C3C-E724-7695-5CD68298535C}"/>
          </ac:spMkLst>
        </pc:spChg>
      </pc:sldChg>
      <pc:sldChg chg="addSp modSp mod">
        <pc:chgData name="Sven De Ruyter" userId="5ea340e3-eb8f-48cc-9db2-b85bc44eed87" providerId="ADAL" clId="{6276BB89-99A9-4753-80AA-AB7163F14E58}" dt="2025-08-20T07:57:47.087" v="146" actId="255"/>
        <pc:sldMkLst>
          <pc:docMk/>
          <pc:sldMk cId="126215946" sldId="342"/>
        </pc:sldMkLst>
        <pc:spChg chg="add mod">
          <ac:chgData name="Sven De Ruyter" userId="5ea340e3-eb8f-48cc-9db2-b85bc44eed87" providerId="ADAL" clId="{6276BB89-99A9-4753-80AA-AB7163F14E58}" dt="2025-08-20T07:57:47.087" v="146" actId="255"/>
          <ac:spMkLst>
            <pc:docMk/>
            <pc:sldMk cId="126215946" sldId="342"/>
            <ac:spMk id="6" creationId="{B5A43038-BF2E-2003-8619-FABE250FF5C9}"/>
          </ac:spMkLst>
        </pc:spChg>
      </pc:sldChg>
      <pc:sldChg chg="modSp mod">
        <pc:chgData name="Sven De Ruyter" userId="5ea340e3-eb8f-48cc-9db2-b85bc44eed87" providerId="ADAL" clId="{6276BB89-99A9-4753-80AA-AB7163F14E58}" dt="2025-08-20T08:36:43.595" v="582" actId="20577"/>
        <pc:sldMkLst>
          <pc:docMk/>
          <pc:sldMk cId="2913192562" sldId="347"/>
        </pc:sldMkLst>
        <pc:spChg chg="mod">
          <ac:chgData name="Sven De Ruyter" userId="5ea340e3-eb8f-48cc-9db2-b85bc44eed87" providerId="ADAL" clId="{6276BB89-99A9-4753-80AA-AB7163F14E58}" dt="2025-08-20T08:36:43.595" v="582" actId="20577"/>
          <ac:spMkLst>
            <pc:docMk/>
            <pc:sldMk cId="2913192562" sldId="347"/>
            <ac:spMk id="2" creationId="{61BA16FD-0F28-EC1A-E58D-D4AC6A3A9F79}"/>
          </ac:spMkLst>
        </pc:spChg>
      </pc:sldChg>
      <pc:sldChg chg="modSp mod">
        <pc:chgData name="Sven De Ruyter" userId="5ea340e3-eb8f-48cc-9db2-b85bc44eed87" providerId="ADAL" clId="{6276BB89-99A9-4753-80AA-AB7163F14E58}" dt="2025-08-20T07:36:52.917" v="112" actId="2711"/>
        <pc:sldMkLst>
          <pc:docMk/>
          <pc:sldMk cId="1194113425" sldId="348"/>
        </pc:sldMkLst>
        <pc:spChg chg="mod">
          <ac:chgData name="Sven De Ruyter" userId="5ea340e3-eb8f-48cc-9db2-b85bc44eed87" providerId="ADAL" clId="{6276BB89-99A9-4753-80AA-AB7163F14E58}" dt="2025-08-20T07:36:52.917" v="112" actId="2711"/>
          <ac:spMkLst>
            <pc:docMk/>
            <pc:sldMk cId="1194113425" sldId="348"/>
            <ac:spMk id="3" creationId="{8CBF0BEE-3DCE-AF8B-BDDA-55457105DC94}"/>
          </ac:spMkLst>
        </pc:spChg>
      </pc:sldChg>
      <pc:sldChg chg="modSp mod">
        <pc:chgData name="Sven De Ruyter" userId="5ea340e3-eb8f-48cc-9db2-b85bc44eed87" providerId="ADAL" clId="{6276BB89-99A9-4753-80AA-AB7163F14E58}" dt="2025-08-20T07:20:28.004" v="0" actId="2711"/>
        <pc:sldMkLst>
          <pc:docMk/>
          <pc:sldMk cId="3980213489" sldId="349"/>
        </pc:sldMkLst>
        <pc:spChg chg="mod">
          <ac:chgData name="Sven De Ruyter" userId="5ea340e3-eb8f-48cc-9db2-b85bc44eed87" providerId="ADAL" clId="{6276BB89-99A9-4753-80AA-AB7163F14E58}" dt="2025-08-20T07:20:28.004" v="0" actId="2711"/>
          <ac:spMkLst>
            <pc:docMk/>
            <pc:sldMk cId="3980213489" sldId="349"/>
            <ac:spMk id="6" creationId="{2DDE1FD1-C588-83EE-897E-B723C5D49460}"/>
          </ac:spMkLst>
        </pc:spChg>
      </pc:sldChg>
      <pc:sldChg chg="modSp mod">
        <pc:chgData name="Sven De Ruyter" userId="5ea340e3-eb8f-48cc-9db2-b85bc44eed87" providerId="ADAL" clId="{6276BB89-99A9-4753-80AA-AB7163F14E58}" dt="2025-08-20T07:20:37.819" v="1" actId="2711"/>
        <pc:sldMkLst>
          <pc:docMk/>
          <pc:sldMk cId="3847391270" sldId="352"/>
        </pc:sldMkLst>
        <pc:spChg chg="mod">
          <ac:chgData name="Sven De Ruyter" userId="5ea340e3-eb8f-48cc-9db2-b85bc44eed87" providerId="ADAL" clId="{6276BB89-99A9-4753-80AA-AB7163F14E58}" dt="2025-08-20T07:20:37.819" v="1" actId="2711"/>
          <ac:spMkLst>
            <pc:docMk/>
            <pc:sldMk cId="3847391270" sldId="352"/>
            <ac:spMk id="4" creationId="{E5A409EE-2411-A15B-ED26-86B6CEADAD1D}"/>
          </ac:spMkLst>
        </pc:spChg>
      </pc:sldChg>
      <pc:sldChg chg="modSp mod">
        <pc:chgData name="Sven De Ruyter" userId="5ea340e3-eb8f-48cc-9db2-b85bc44eed87" providerId="ADAL" clId="{6276BB89-99A9-4753-80AA-AB7163F14E58}" dt="2025-08-20T07:23:32.511" v="29" actId="2711"/>
        <pc:sldMkLst>
          <pc:docMk/>
          <pc:sldMk cId="1171510154" sldId="354"/>
        </pc:sldMkLst>
        <pc:spChg chg="mod">
          <ac:chgData name="Sven De Ruyter" userId="5ea340e3-eb8f-48cc-9db2-b85bc44eed87" providerId="ADAL" clId="{6276BB89-99A9-4753-80AA-AB7163F14E58}" dt="2025-08-20T07:22:05.571" v="10" actId="255"/>
          <ac:spMkLst>
            <pc:docMk/>
            <pc:sldMk cId="1171510154" sldId="354"/>
            <ac:spMk id="2" creationId="{241E5DF6-2760-BB5D-90CA-DD8CDBA157E3}"/>
          </ac:spMkLst>
        </pc:spChg>
        <pc:spChg chg="mod">
          <ac:chgData name="Sven De Ruyter" userId="5ea340e3-eb8f-48cc-9db2-b85bc44eed87" providerId="ADAL" clId="{6276BB89-99A9-4753-80AA-AB7163F14E58}" dt="2025-08-20T07:23:27.590" v="28" actId="2711"/>
          <ac:spMkLst>
            <pc:docMk/>
            <pc:sldMk cId="1171510154" sldId="354"/>
            <ac:spMk id="6" creationId="{A0E2A57B-6D99-64D8-3DE9-F213D5ECB2AC}"/>
          </ac:spMkLst>
        </pc:spChg>
        <pc:spChg chg="mod">
          <ac:chgData name="Sven De Ruyter" userId="5ea340e3-eb8f-48cc-9db2-b85bc44eed87" providerId="ADAL" clId="{6276BB89-99A9-4753-80AA-AB7163F14E58}" dt="2025-08-20T07:23:32.511" v="29" actId="2711"/>
          <ac:spMkLst>
            <pc:docMk/>
            <pc:sldMk cId="1171510154" sldId="354"/>
            <ac:spMk id="7" creationId="{F7D6DBB2-3DE3-6BF5-EC1B-E5247A3522BB}"/>
          </ac:spMkLst>
        </pc:spChg>
        <pc:spChg chg="mod">
          <ac:chgData name="Sven De Ruyter" userId="5ea340e3-eb8f-48cc-9db2-b85bc44eed87" providerId="ADAL" clId="{6276BB89-99A9-4753-80AA-AB7163F14E58}" dt="2025-08-20T07:23:05.459" v="24" actId="2711"/>
          <ac:spMkLst>
            <pc:docMk/>
            <pc:sldMk cId="1171510154" sldId="354"/>
            <ac:spMk id="11" creationId="{2E43C062-9956-6707-F2CF-798767D0F16E}"/>
          </ac:spMkLst>
        </pc:spChg>
        <pc:spChg chg="mod">
          <ac:chgData name="Sven De Ruyter" userId="5ea340e3-eb8f-48cc-9db2-b85bc44eed87" providerId="ADAL" clId="{6276BB89-99A9-4753-80AA-AB7163F14E58}" dt="2025-08-20T07:23:21.359" v="27" actId="2711"/>
          <ac:spMkLst>
            <pc:docMk/>
            <pc:sldMk cId="1171510154" sldId="354"/>
            <ac:spMk id="17" creationId="{D2F555C7-6330-AF65-6F59-AF6C5562ADC4}"/>
          </ac:spMkLst>
        </pc:spChg>
      </pc:sldChg>
      <pc:sldChg chg="modSp mod">
        <pc:chgData name="Sven De Ruyter" userId="5ea340e3-eb8f-48cc-9db2-b85bc44eed87" providerId="ADAL" clId="{6276BB89-99A9-4753-80AA-AB7163F14E58}" dt="2025-08-20T08:23:39.442" v="323" actId="1076"/>
        <pc:sldMkLst>
          <pc:docMk/>
          <pc:sldMk cId="2663252138" sldId="357"/>
        </pc:sldMkLst>
        <pc:spChg chg="mod">
          <ac:chgData name="Sven De Ruyter" userId="5ea340e3-eb8f-48cc-9db2-b85bc44eed87" providerId="ADAL" clId="{6276BB89-99A9-4753-80AA-AB7163F14E58}" dt="2025-08-20T08:23:39.442" v="323" actId="1076"/>
          <ac:spMkLst>
            <pc:docMk/>
            <pc:sldMk cId="2663252138" sldId="357"/>
            <ac:spMk id="3" creationId="{9749F404-2BA1-3EE8-B97F-39D2627350CB}"/>
          </ac:spMkLst>
        </pc:spChg>
      </pc:sldChg>
      <pc:sldChg chg="delSp modSp mod modNotesTx">
        <pc:chgData name="Sven De Ruyter" userId="5ea340e3-eb8f-48cc-9db2-b85bc44eed87" providerId="ADAL" clId="{6276BB89-99A9-4753-80AA-AB7163F14E58}" dt="2025-08-20T08:07:10.403" v="218" actId="20577"/>
        <pc:sldMkLst>
          <pc:docMk/>
          <pc:sldMk cId="2533431024" sldId="358"/>
        </pc:sldMkLst>
        <pc:spChg chg="mod">
          <ac:chgData name="Sven De Ruyter" userId="5ea340e3-eb8f-48cc-9db2-b85bc44eed87" providerId="ADAL" clId="{6276BB89-99A9-4753-80AA-AB7163F14E58}" dt="2025-08-20T07:55:18.929" v="128" actId="1076"/>
          <ac:spMkLst>
            <pc:docMk/>
            <pc:sldMk cId="2533431024" sldId="358"/>
            <ac:spMk id="8" creationId="{A3177441-C3C1-DD58-F24C-C25B42BD9D21}"/>
          </ac:spMkLst>
        </pc:spChg>
        <pc:spChg chg="mod">
          <ac:chgData name="Sven De Ruyter" userId="5ea340e3-eb8f-48cc-9db2-b85bc44eed87" providerId="ADAL" clId="{6276BB89-99A9-4753-80AA-AB7163F14E58}" dt="2025-08-20T07:55:21.593" v="129" actId="1076"/>
          <ac:spMkLst>
            <pc:docMk/>
            <pc:sldMk cId="2533431024" sldId="358"/>
            <ac:spMk id="20" creationId="{547F41C0-BB02-4B92-E020-316DACA03E9F}"/>
          </ac:spMkLst>
        </pc:spChg>
        <pc:grpChg chg="del">
          <ac:chgData name="Sven De Ruyter" userId="5ea340e3-eb8f-48cc-9db2-b85bc44eed87" providerId="ADAL" clId="{6276BB89-99A9-4753-80AA-AB7163F14E58}" dt="2025-08-20T07:55:14.981" v="127" actId="478"/>
          <ac:grpSpMkLst>
            <pc:docMk/>
            <pc:sldMk cId="2533431024" sldId="358"/>
            <ac:grpSpMk id="9" creationId="{9521F8CD-EDD9-E333-3748-3031153A597A}"/>
          </ac:grpSpMkLst>
        </pc:grpChg>
      </pc:sldChg>
      <pc:sldChg chg="modSp mod">
        <pc:chgData name="Sven De Ruyter" userId="5ea340e3-eb8f-48cc-9db2-b85bc44eed87" providerId="ADAL" clId="{6276BB89-99A9-4753-80AA-AB7163F14E58}" dt="2025-08-20T07:27:03.058" v="47" actId="2711"/>
        <pc:sldMkLst>
          <pc:docMk/>
          <pc:sldMk cId="3762591914" sldId="360"/>
        </pc:sldMkLst>
        <pc:spChg chg="mod">
          <ac:chgData name="Sven De Ruyter" userId="5ea340e3-eb8f-48cc-9db2-b85bc44eed87" providerId="ADAL" clId="{6276BB89-99A9-4753-80AA-AB7163F14E58}" dt="2025-08-20T07:27:03.058" v="47" actId="2711"/>
          <ac:spMkLst>
            <pc:docMk/>
            <pc:sldMk cId="3762591914" sldId="360"/>
            <ac:spMk id="13" creationId="{4B8932A5-B544-7133-91E2-5A797C767F0F}"/>
          </ac:spMkLst>
        </pc:spChg>
      </pc:sldChg>
      <pc:sldChg chg="modSp mod">
        <pc:chgData name="Sven De Ruyter" userId="5ea340e3-eb8f-48cc-9db2-b85bc44eed87" providerId="ADAL" clId="{6276BB89-99A9-4753-80AA-AB7163F14E58}" dt="2025-08-20T07:27:18.793" v="48" actId="2711"/>
        <pc:sldMkLst>
          <pc:docMk/>
          <pc:sldMk cId="3303109290" sldId="362"/>
        </pc:sldMkLst>
        <pc:spChg chg="mod">
          <ac:chgData name="Sven De Ruyter" userId="5ea340e3-eb8f-48cc-9db2-b85bc44eed87" providerId="ADAL" clId="{6276BB89-99A9-4753-80AA-AB7163F14E58}" dt="2025-08-20T07:27:18.793" v="48" actId="2711"/>
          <ac:spMkLst>
            <pc:docMk/>
            <pc:sldMk cId="3303109290" sldId="362"/>
            <ac:spMk id="4" creationId="{24F6FE8C-B0A1-2658-7F21-0C1E1188E8F3}"/>
          </ac:spMkLst>
        </pc:spChg>
      </pc:sldChg>
      <pc:sldChg chg="modSp mod">
        <pc:chgData name="Sven De Ruyter" userId="5ea340e3-eb8f-48cc-9db2-b85bc44eed87" providerId="ADAL" clId="{6276BB89-99A9-4753-80AA-AB7163F14E58}" dt="2025-08-20T08:24:32.663" v="328" actId="14100"/>
        <pc:sldMkLst>
          <pc:docMk/>
          <pc:sldMk cId="2961586395" sldId="364"/>
        </pc:sldMkLst>
        <pc:spChg chg="mod">
          <ac:chgData name="Sven De Ruyter" userId="5ea340e3-eb8f-48cc-9db2-b85bc44eed87" providerId="ADAL" clId="{6276BB89-99A9-4753-80AA-AB7163F14E58}" dt="2025-08-20T07:27:26.426" v="49" actId="2711"/>
          <ac:spMkLst>
            <pc:docMk/>
            <pc:sldMk cId="2961586395" sldId="364"/>
            <ac:spMk id="5" creationId="{A401708E-5E6C-DE59-9932-2D064BE4F7F0}"/>
          </ac:spMkLst>
        </pc:spChg>
        <pc:spChg chg="mod">
          <ac:chgData name="Sven De Ruyter" userId="5ea340e3-eb8f-48cc-9db2-b85bc44eed87" providerId="ADAL" clId="{6276BB89-99A9-4753-80AA-AB7163F14E58}" dt="2025-08-20T08:24:32.663" v="328" actId="14100"/>
          <ac:spMkLst>
            <pc:docMk/>
            <pc:sldMk cId="2961586395" sldId="364"/>
            <ac:spMk id="6" creationId="{5B9E2BF4-471A-1858-DA3D-1BF5D7D21AE9}"/>
          </ac:spMkLst>
        </pc:spChg>
      </pc:sldChg>
      <pc:sldChg chg="addSp delSp modSp mod">
        <pc:chgData name="Sven De Ruyter" userId="5ea340e3-eb8f-48cc-9db2-b85bc44eed87" providerId="ADAL" clId="{6276BB89-99A9-4753-80AA-AB7163F14E58}" dt="2025-08-20T08:24:42.832" v="329" actId="1076"/>
        <pc:sldMkLst>
          <pc:docMk/>
          <pc:sldMk cId="233695644" sldId="366"/>
        </pc:sldMkLst>
        <pc:spChg chg="mod">
          <ac:chgData name="Sven De Ruyter" userId="5ea340e3-eb8f-48cc-9db2-b85bc44eed87" providerId="ADAL" clId="{6276BB89-99A9-4753-80AA-AB7163F14E58}" dt="2025-08-20T07:31:01.344" v="82" actId="1076"/>
          <ac:spMkLst>
            <pc:docMk/>
            <pc:sldMk cId="233695644" sldId="366"/>
            <ac:spMk id="5" creationId="{17CBD631-0D16-0942-D17E-A45F659E6D02}"/>
          </ac:spMkLst>
        </pc:spChg>
        <pc:spChg chg="mod">
          <ac:chgData name="Sven De Ruyter" userId="5ea340e3-eb8f-48cc-9db2-b85bc44eed87" providerId="ADAL" clId="{6276BB89-99A9-4753-80AA-AB7163F14E58}" dt="2025-08-20T07:32:46.883" v="103" actId="1076"/>
          <ac:spMkLst>
            <pc:docMk/>
            <pc:sldMk cId="233695644" sldId="366"/>
            <ac:spMk id="6" creationId="{199C1B37-F509-1001-F8BD-733FA272B89E}"/>
          </ac:spMkLst>
        </pc:spChg>
        <pc:spChg chg="mod">
          <ac:chgData name="Sven De Ruyter" userId="5ea340e3-eb8f-48cc-9db2-b85bc44eed87" providerId="ADAL" clId="{6276BB89-99A9-4753-80AA-AB7163F14E58}" dt="2025-08-20T07:32:56.901" v="104" actId="1076"/>
          <ac:spMkLst>
            <pc:docMk/>
            <pc:sldMk cId="233695644" sldId="366"/>
            <ac:spMk id="7" creationId="{ABBA0FA2-853B-08E1-90D6-2B8C01346692}"/>
          </ac:spMkLst>
        </pc:spChg>
        <pc:spChg chg="mod">
          <ac:chgData name="Sven De Ruyter" userId="5ea340e3-eb8f-48cc-9db2-b85bc44eed87" providerId="ADAL" clId="{6276BB89-99A9-4753-80AA-AB7163F14E58}" dt="2025-08-20T07:33:00.084" v="105" actId="1076"/>
          <ac:spMkLst>
            <pc:docMk/>
            <pc:sldMk cId="233695644" sldId="366"/>
            <ac:spMk id="8" creationId="{F6D87CCB-536B-3B12-DBEF-A20DBC404FF0}"/>
          </ac:spMkLst>
        </pc:spChg>
        <pc:spChg chg="mod">
          <ac:chgData name="Sven De Ruyter" userId="5ea340e3-eb8f-48cc-9db2-b85bc44eed87" providerId="ADAL" clId="{6276BB89-99A9-4753-80AA-AB7163F14E58}" dt="2025-08-20T08:24:42.832" v="329" actId="1076"/>
          <ac:spMkLst>
            <pc:docMk/>
            <pc:sldMk cId="233695644" sldId="366"/>
            <ac:spMk id="9" creationId="{6C36C601-D868-D875-BA1E-9FD2F9A9DC68}"/>
          </ac:spMkLst>
        </pc:spChg>
        <pc:spChg chg="mod">
          <ac:chgData name="Sven De Ruyter" userId="5ea340e3-eb8f-48cc-9db2-b85bc44eed87" providerId="ADAL" clId="{6276BB89-99A9-4753-80AA-AB7163F14E58}" dt="2025-08-20T07:31:05.447" v="83" actId="1076"/>
          <ac:spMkLst>
            <pc:docMk/>
            <pc:sldMk cId="233695644" sldId="366"/>
            <ac:spMk id="10" creationId="{B9E52677-573B-B4FD-F02D-F992D200DB6F}"/>
          </ac:spMkLst>
        </pc:spChg>
        <pc:spChg chg="mod">
          <ac:chgData name="Sven De Ruyter" userId="5ea340e3-eb8f-48cc-9db2-b85bc44eed87" providerId="ADAL" clId="{6276BB89-99A9-4753-80AA-AB7163F14E58}" dt="2025-08-20T07:30:27.217" v="75" actId="1076"/>
          <ac:spMkLst>
            <pc:docMk/>
            <pc:sldMk cId="233695644" sldId="366"/>
            <ac:spMk id="11" creationId="{BA63E6B4-6447-9B93-DDCA-56C4CAE415EC}"/>
          </ac:spMkLst>
        </pc:spChg>
        <pc:spChg chg="mod">
          <ac:chgData name="Sven De Ruyter" userId="5ea340e3-eb8f-48cc-9db2-b85bc44eed87" providerId="ADAL" clId="{6276BB89-99A9-4753-80AA-AB7163F14E58}" dt="2025-08-20T07:32:27.807" v="99" actId="14100"/>
          <ac:spMkLst>
            <pc:docMk/>
            <pc:sldMk cId="233695644" sldId="366"/>
            <ac:spMk id="12" creationId="{D6660007-BCCA-464B-98C5-F4EC25DF5EA1}"/>
          </ac:spMkLst>
        </pc:spChg>
        <pc:spChg chg="mod">
          <ac:chgData name="Sven De Ruyter" userId="5ea340e3-eb8f-48cc-9db2-b85bc44eed87" providerId="ADAL" clId="{6276BB89-99A9-4753-80AA-AB7163F14E58}" dt="2025-08-20T07:28:40.935" v="64" actId="14100"/>
          <ac:spMkLst>
            <pc:docMk/>
            <pc:sldMk cId="233695644" sldId="366"/>
            <ac:spMk id="13" creationId="{C036C7C9-6205-09A0-7A80-EF51E591F288}"/>
          </ac:spMkLst>
        </pc:spChg>
        <pc:spChg chg="mod">
          <ac:chgData name="Sven De Ruyter" userId="5ea340e3-eb8f-48cc-9db2-b85bc44eed87" providerId="ADAL" clId="{6276BB89-99A9-4753-80AA-AB7163F14E58}" dt="2025-08-20T07:33:13.817" v="106" actId="14100"/>
          <ac:spMkLst>
            <pc:docMk/>
            <pc:sldMk cId="233695644" sldId="366"/>
            <ac:spMk id="14" creationId="{A936EDC7-7788-2A57-675C-BAEB0BEE4C25}"/>
          </ac:spMkLst>
        </pc:spChg>
        <pc:grpChg chg="add del mod">
          <ac:chgData name="Sven De Ruyter" userId="5ea340e3-eb8f-48cc-9db2-b85bc44eed87" providerId="ADAL" clId="{6276BB89-99A9-4753-80AA-AB7163F14E58}" dt="2025-08-20T07:32:35.943" v="102" actId="14100"/>
          <ac:grpSpMkLst>
            <pc:docMk/>
            <pc:sldMk cId="233695644" sldId="366"/>
            <ac:grpSpMk id="4" creationId="{599A9001-E999-B4A7-0DED-B6F1F12C7DE3}"/>
          </ac:grpSpMkLst>
        </pc:grpChg>
      </pc:sldChg>
      <pc:sldChg chg="modSp mod">
        <pc:chgData name="Sven De Ruyter" userId="5ea340e3-eb8f-48cc-9db2-b85bc44eed87" providerId="ADAL" clId="{6276BB89-99A9-4753-80AA-AB7163F14E58}" dt="2025-08-20T08:17:32.472" v="289" actId="1076"/>
        <pc:sldMkLst>
          <pc:docMk/>
          <pc:sldMk cId="1749933932" sldId="368"/>
        </pc:sldMkLst>
        <pc:spChg chg="mod">
          <ac:chgData name="Sven De Ruyter" userId="5ea340e3-eb8f-48cc-9db2-b85bc44eed87" providerId="ADAL" clId="{6276BB89-99A9-4753-80AA-AB7163F14E58}" dt="2025-08-20T08:17:24.330" v="288" actId="20577"/>
          <ac:spMkLst>
            <pc:docMk/>
            <pc:sldMk cId="1749933932" sldId="368"/>
            <ac:spMk id="2" creationId="{D0DF334D-B92D-7C4F-3A6D-3766B886E94D}"/>
          </ac:spMkLst>
        </pc:spChg>
        <pc:spChg chg="mod">
          <ac:chgData name="Sven De Ruyter" userId="5ea340e3-eb8f-48cc-9db2-b85bc44eed87" providerId="ADAL" clId="{6276BB89-99A9-4753-80AA-AB7163F14E58}" dt="2025-08-20T08:17:32.472" v="289" actId="1076"/>
          <ac:spMkLst>
            <pc:docMk/>
            <pc:sldMk cId="1749933932" sldId="368"/>
            <ac:spMk id="3" creationId="{83B3197C-DD3F-54FC-3187-C0C7CA3D853A}"/>
          </ac:spMkLst>
        </pc:spChg>
      </pc:sldChg>
      <pc:sldChg chg="modSp mod">
        <pc:chgData name="Sven De Ruyter" userId="5ea340e3-eb8f-48cc-9db2-b85bc44eed87" providerId="ADAL" clId="{6276BB89-99A9-4753-80AA-AB7163F14E58}" dt="2025-08-20T08:25:33.893" v="332" actId="14100"/>
        <pc:sldMkLst>
          <pc:docMk/>
          <pc:sldMk cId="1302546806" sldId="369"/>
        </pc:sldMkLst>
        <pc:spChg chg="mod">
          <ac:chgData name="Sven De Ruyter" userId="5ea340e3-eb8f-48cc-9db2-b85bc44eed87" providerId="ADAL" clId="{6276BB89-99A9-4753-80AA-AB7163F14E58}" dt="2025-08-20T08:25:28.943" v="331"/>
          <ac:spMkLst>
            <pc:docMk/>
            <pc:sldMk cId="1302546806" sldId="369"/>
            <ac:spMk id="2" creationId="{DEBBBAB8-F4A8-3E15-2195-C9561D107ECE}"/>
          </ac:spMkLst>
        </pc:spChg>
        <pc:spChg chg="mod">
          <ac:chgData name="Sven De Ruyter" userId="5ea340e3-eb8f-48cc-9db2-b85bc44eed87" providerId="ADAL" clId="{6276BB89-99A9-4753-80AA-AB7163F14E58}" dt="2025-08-20T08:25:33.893" v="332" actId="14100"/>
          <ac:spMkLst>
            <pc:docMk/>
            <pc:sldMk cId="1302546806" sldId="369"/>
            <ac:spMk id="3" creationId="{7AD8E982-7A52-EB23-FB77-92B039C7D4C0}"/>
          </ac:spMkLst>
        </pc:spChg>
      </pc:sldChg>
      <pc:sldChg chg="modSp mod">
        <pc:chgData name="Sven De Ruyter" userId="5ea340e3-eb8f-48cc-9db2-b85bc44eed87" providerId="ADAL" clId="{6276BB89-99A9-4753-80AA-AB7163F14E58}" dt="2025-08-20T11:22:07.237" v="583" actId="1076"/>
        <pc:sldMkLst>
          <pc:docMk/>
          <pc:sldMk cId="1483531213" sldId="370"/>
        </pc:sldMkLst>
        <pc:spChg chg="mod">
          <ac:chgData name="Sven De Ruyter" userId="5ea340e3-eb8f-48cc-9db2-b85bc44eed87" providerId="ADAL" clId="{6276BB89-99A9-4753-80AA-AB7163F14E58}" dt="2025-08-20T07:21:02.481" v="3" actId="2711"/>
          <ac:spMkLst>
            <pc:docMk/>
            <pc:sldMk cId="1483531213" sldId="370"/>
            <ac:spMk id="5" creationId="{32C99D50-864E-FB84-24F2-1B425FE23CFA}"/>
          </ac:spMkLst>
        </pc:spChg>
        <pc:spChg chg="mod">
          <ac:chgData name="Sven De Ruyter" userId="5ea340e3-eb8f-48cc-9db2-b85bc44eed87" providerId="ADAL" clId="{6276BB89-99A9-4753-80AA-AB7163F14E58}" dt="2025-08-20T07:21:07.472" v="4" actId="2711"/>
          <ac:spMkLst>
            <pc:docMk/>
            <pc:sldMk cId="1483531213" sldId="370"/>
            <ac:spMk id="7" creationId="{E6F10CEE-570E-8404-4895-0A2A320B7EEF}"/>
          </ac:spMkLst>
        </pc:spChg>
        <pc:spChg chg="mod">
          <ac:chgData name="Sven De Ruyter" userId="5ea340e3-eb8f-48cc-9db2-b85bc44eed87" providerId="ADAL" clId="{6276BB89-99A9-4753-80AA-AB7163F14E58}" dt="2025-08-20T11:22:07.237" v="583" actId="1076"/>
          <ac:spMkLst>
            <pc:docMk/>
            <pc:sldMk cId="1483531213" sldId="370"/>
            <ac:spMk id="15" creationId="{E8D65D63-2B77-895C-0B1D-8519E465F420}"/>
          </ac:spMkLst>
        </pc:spChg>
      </pc:sldChg>
      <pc:sldChg chg="addSp modSp mod">
        <pc:chgData name="Sven De Ruyter" userId="5ea340e3-eb8f-48cc-9db2-b85bc44eed87" providerId="ADAL" clId="{6276BB89-99A9-4753-80AA-AB7163F14E58}" dt="2025-08-20T08:11:42.929" v="243" actId="1076"/>
        <pc:sldMkLst>
          <pc:docMk/>
          <pc:sldMk cId="3124526273" sldId="371"/>
        </pc:sldMkLst>
        <pc:spChg chg="mod">
          <ac:chgData name="Sven De Ruyter" userId="5ea340e3-eb8f-48cc-9db2-b85bc44eed87" providerId="ADAL" clId="{6276BB89-99A9-4753-80AA-AB7163F14E58}" dt="2025-08-20T08:11:42.929" v="243" actId="1076"/>
          <ac:spMkLst>
            <pc:docMk/>
            <pc:sldMk cId="3124526273" sldId="371"/>
            <ac:spMk id="4" creationId="{B25212D0-6283-BD6D-4F90-D3FD101CB0B4}"/>
          </ac:spMkLst>
        </pc:spChg>
        <pc:spChg chg="add mod">
          <ac:chgData name="Sven De Ruyter" userId="5ea340e3-eb8f-48cc-9db2-b85bc44eed87" providerId="ADAL" clId="{6276BB89-99A9-4753-80AA-AB7163F14E58}" dt="2025-08-20T08:11:36.582" v="242" actId="20577"/>
          <ac:spMkLst>
            <pc:docMk/>
            <pc:sldMk cId="3124526273" sldId="371"/>
            <ac:spMk id="6" creationId="{A8CE2959-8ABE-CD86-DB35-6FD587696F97}"/>
          </ac:spMkLst>
        </pc:spChg>
        <pc:picChg chg="mod">
          <ac:chgData name="Sven De Ruyter" userId="5ea340e3-eb8f-48cc-9db2-b85bc44eed87" providerId="ADAL" clId="{6276BB89-99A9-4753-80AA-AB7163F14E58}" dt="2025-08-20T08:11:17.573" v="237" actId="1076"/>
          <ac:picMkLst>
            <pc:docMk/>
            <pc:sldMk cId="3124526273" sldId="371"/>
            <ac:picMk id="5" creationId="{445C5126-A54C-FDBB-E7B4-6EA9D31A58FC}"/>
          </ac:picMkLst>
        </pc:picChg>
      </pc:sldChg>
      <pc:sldChg chg="modSp mod">
        <pc:chgData name="Sven De Ruyter" userId="5ea340e3-eb8f-48cc-9db2-b85bc44eed87" providerId="ADAL" clId="{6276BB89-99A9-4753-80AA-AB7163F14E58}" dt="2025-08-20T08:27:25.692" v="333" actId="1076"/>
        <pc:sldMkLst>
          <pc:docMk/>
          <pc:sldMk cId="1045037721" sldId="739"/>
        </pc:sldMkLst>
        <pc:spChg chg="mod">
          <ac:chgData name="Sven De Ruyter" userId="5ea340e3-eb8f-48cc-9db2-b85bc44eed87" providerId="ADAL" clId="{6276BB89-99A9-4753-80AA-AB7163F14E58}" dt="2025-08-20T08:27:25.692" v="333" actId="1076"/>
          <ac:spMkLst>
            <pc:docMk/>
            <pc:sldMk cId="1045037721" sldId="739"/>
            <ac:spMk id="4" creationId="{09008594-8ECA-0466-27B4-44C981137F8C}"/>
          </ac:spMkLst>
        </pc:spChg>
      </pc:sldChg>
      <pc:sldChg chg="addSp delSp modSp add mod">
        <pc:chgData name="Sven De Ruyter" userId="5ea340e3-eb8f-48cc-9db2-b85bc44eed87" providerId="ADAL" clId="{6276BB89-99A9-4753-80AA-AB7163F14E58}" dt="2025-08-20T08:00:36.534" v="162" actId="478"/>
        <pc:sldMkLst>
          <pc:docMk/>
          <pc:sldMk cId="1473353519" sldId="740"/>
        </pc:sldMkLst>
        <pc:spChg chg="del">
          <ac:chgData name="Sven De Ruyter" userId="5ea340e3-eb8f-48cc-9db2-b85bc44eed87" providerId="ADAL" clId="{6276BB89-99A9-4753-80AA-AB7163F14E58}" dt="2025-08-20T08:00:26.258" v="158" actId="478"/>
          <ac:spMkLst>
            <pc:docMk/>
            <pc:sldMk cId="1473353519" sldId="740"/>
            <ac:spMk id="3" creationId="{7D8D0659-030D-1404-D2A1-6E3B983C0893}"/>
          </ac:spMkLst>
        </pc:spChg>
        <pc:spChg chg="mod">
          <ac:chgData name="Sven De Ruyter" userId="5ea340e3-eb8f-48cc-9db2-b85bc44eed87" providerId="ADAL" clId="{6276BB89-99A9-4753-80AA-AB7163F14E58}" dt="2025-08-20T08:00:32.425" v="161" actId="27636"/>
          <ac:spMkLst>
            <pc:docMk/>
            <pc:sldMk cId="1473353519" sldId="740"/>
            <ac:spMk id="4" creationId="{58906EE2-68EA-3E62-AF97-FB7AD691346E}"/>
          </ac:spMkLst>
        </pc:spChg>
        <pc:spChg chg="add del mod">
          <ac:chgData name="Sven De Ruyter" userId="5ea340e3-eb8f-48cc-9db2-b85bc44eed87" providerId="ADAL" clId="{6276BB89-99A9-4753-80AA-AB7163F14E58}" dt="2025-08-20T08:00:36.534" v="162" actId="478"/>
          <ac:spMkLst>
            <pc:docMk/>
            <pc:sldMk cId="1473353519" sldId="740"/>
            <ac:spMk id="6" creationId="{38A52C18-F814-1E36-143B-E4FD17AA1BCC}"/>
          </ac:spMkLst>
        </pc:spChg>
      </pc:sldChg>
      <pc:sldChg chg="addSp delSp modSp add mod ord modNotesTx">
        <pc:chgData name="Sven De Ruyter" userId="5ea340e3-eb8f-48cc-9db2-b85bc44eed87" providerId="ADAL" clId="{6276BB89-99A9-4753-80AA-AB7163F14E58}" dt="2025-08-20T08:24:17.462" v="327" actId="1076"/>
        <pc:sldMkLst>
          <pc:docMk/>
          <pc:sldMk cId="2168898840" sldId="741"/>
        </pc:sldMkLst>
        <pc:spChg chg="mod">
          <ac:chgData name="Sven De Ruyter" userId="5ea340e3-eb8f-48cc-9db2-b85bc44eed87" providerId="ADAL" clId="{6276BB89-99A9-4753-80AA-AB7163F14E58}" dt="2025-08-20T08:08:14.323" v="227" actId="255"/>
          <ac:spMkLst>
            <pc:docMk/>
            <pc:sldMk cId="2168898840" sldId="741"/>
            <ac:spMk id="2" creationId="{B8CA0736-1063-0586-5269-C9348F4C1CC7}"/>
          </ac:spMkLst>
        </pc:spChg>
        <pc:spChg chg="del">
          <ac:chgData name="Sven De Ruyter" userId="5ea340e3-eb8f-48cc-9db2-b85bc44eed87" providerId="ADAL" clId="{6276BB89-99A9-4753-80AA-AB7163F14E58}" dt="2025-08-20T08:08:18.577" v="229" actId="478"/>
          <ac:spMkLst>
            <pc:docMk/>
            <pc:sldMk cId="2168898840" sldId="741"/>
            <ac:spMk id="12" creationId="{9A62AF07-9AF9-BCA6-E243-C9579B220810}"/>
          </ac:spMkLst>
        </pc:spChg>
        <pc:spChg chg="del">
          <ac:chgData name="Sven De Ruyter" userId="5ea340e3-eb8f-48cc-9db2-b85bc44eed87" providerId="ADAL" clId="{6276BB89-99A9-4753-80AA-AB7163F14E58}" dt="2025-08-20T08:08:17.593" v="228" actId="478"/>
          <ac:spMkLst>
            <pc:docMk/>
            <pc:sldMk cId="2168898840" sldId="741"/>
            <ac:spMk id="13" creationId="{8AB44F3C-3382-F6BD-859F-0193EFDCD916}"/>
          </ac:spMkLst>
        </pc:spChg>
        <pc:spChg chg="del">
          <ac:chgData name="Sven De Ruyter" userId="5ea340e3-eb8f-48cc-9db2-b85bc44eed87" providerId="ADAL" clId="{6276BB89-99A9-4753-80AA-AB7163F14E58}" dt="2025-08-20T08:08:20.178" v="230" actId="478"/>
          <ac:spMkLst>
            <pc:docMk/>
            <pc:sldMk cId="2168898840" sldId="741"/>
            <ac:spMk id="16" creationId="{83FC0B1D-5782-20C9-8582-4C5D1160279E}"/>
          </ac:spMkLst>
        </pc:spChg>
        <pc:picChg chg="add mod">
          <ac:chgData name="Sven De Ruyter" userId="5ea340e3-eb8f-48cc-9db2-b85bc44eed87" providerId="ADAL" clId="{6276BB89-99A9-4753-80AA-AB7163F14E58}" dt="2025-08-20T08:24:13.079" v="326" actId="1076"/>
          <ac:picMkLst>
            <pc:docMk/>
            <pc:sldMk cId="2168898840" sldId="741"/>
            <ac:picMk id="6" creationId="{4C908E94-7BF8-9175-B79E-9DCE9A3367CB}"/>
          </ac:picMkLst>
        </pc:picChg>
        <pc:picChg chg="add mod">
          <ac:chgData name="Sven De Ruyter" userId="5ea340e3-eb8f-48cc-9db2-b85bc44eed87" providerId="ADAL" clId="{6276BB89-99A9-4753-80AA-AB7163F14E58}" dt="2025-08-20T08:24:17.462" v="327" actId="1076"/>
          <ac:picMkLst>
            <pc:docMk/>
            <pc:sldMk cId="2168898840" sldId="741"/>
            <ac:picMk id="8" creationId="{ABCAA1A2-4781-CB42-A62D-88FBAE10F864}"/>
          </ac:picMkLst>
        </pc:picChg>
      </pc:sldChg>
      <pc:sldChg chg="modSp add mod">
        <pc:chgData name="Sven De Ruyter" userId="5ea340e3-eb8f-48cc-9db2-b85bc44eed87" providerId="ADAL" clId="{6276BB89-99A9-4753-80AA-AB7163F14E58}" dt="2025-08-20T08:35:32.133" v="556"/>
        <pc:sldMkLst>
          <pc:docMk/>
          <pc:sldMk cId="2169575043" sldId="742"/>
        </pc:sldMkLst>
        <pc:spChg chg="mod">
          <ac:chgData name="Sven De Ruyter" userId="5ea340e3-eb8f-48cc-9db2-b85bc44eed87" providerId="ADAL" clId="{6276BB89-99A9-4753-80AA-AB7163F14E58}" dt="2025-08-20T08:35:32.133" v="556"/>
          <ac:spMkLst>
            <pc:docMk/>
            <pc:sldMk cId="2169575043" sldId="742"/>
            <ac:spMk id="4" creationId="{2557A76F-4129-23B1-B4AB-CC0DA7CC060A}"/>
          </ac:spMkLst>
        </pc:spChg>
      </pc:sldChg>
      <pc:sldChg chg="addSp delSp modSp add del mod">
        <pc:chgData name="Sven De Ruyter" userId="5ea340e3-eb8f-48cc-9db2-b85bc44eed87" providerId="ADAL" clId="{6276BB89-99A9-4753-80AA-AB7163F14E58}" dt="2025-08-20T08:17:46.212" v="290" actId="47"/>
        <pc:sldMkLst>
          <pc:docMk/>
          <pc:sldMk cId="1424589180" sldId="743"/>
        </pc:sldMkLst>
        <pc:spChg chg="del mod">
          <ac:chgData name="Sven De Ruyter" userId="5ea340e3-eb8f-48cc-9db2-b85bc44eed87" providerId="ADAL" clId="{6276BB89-99A9-4753-80AA-AB7163F14E58}" dt="2025-08-20T08:15:26.812" v="247"/>
          <ac:spMkLst>
            <pc:docMk/>
            <pc:sldMk cId="1424589180" sldId="743"/>
            <ac:spMk id="4" creationId="{7C8E3740-8B74-8BAC-2EC3-DB6B7D50A7FB}"/>
          </ac:spMkLst>
        </pc:spChg>
        <pc:spChg chg="add mod">
          <ac:chgData name="Sven De Ruyter" userId="5ea340e3-eb8f-48cc-9db2-b85bc44eed87" providerId="ADAL" clId="{6276BB89-99A9-4753-80AA-AB7163F14E58}" dt="2025-08-20T08:16:52.367" v="249" actId="1076"/>
          <ac:spMkLst>
            <pc:docMk/>
            <pc:sldMk cId="1424589180" sldId="743"/>
            <ac:spMk id="6" creationId="{5CFBD07A-404D-DCF0-329F-3180C6832FD7}"/>
          </ac:spMkLst>
        </pc:spChg>
      </pc:sldChg>
    </pc:docChg>
  </pc:docChgLst>
</pc:chgInfo>
</file>

<file path=ppt/comments/modernComment_147_45A70E2A.xml><?xml version="1.0" encoding="utf-8"?>
<p188:cmLst xmlns:a="http://schemas.openxmlformats.org/drawingml/2006/main" xmlns:r="http://schemas.openxmlformats.org/officeDocument/2006/relationships" xmlns:p188="http://schemas.microsoft.com/office/powerpoint/2018/8/main">
  <p188:cm id="{051773D6-C329-43CF-8D6A-5C7E621D210A}" authorId="{DF5CEB83-0BFC-24F6-9264-EDDA323D88F1}" created="2025-04-02T12:40:21.367">
    <pc:sldMkLst xmlns:pc="http://schemas.microsoft.com/office/powerpoint/2013/main/command">
      <pc:docMk/>
      <pc:sldMk cId="1168576042" sldId="327"/>
    </pc:sldMkLst>
    <p188:txBody>
      <a:bodyPr/>
      <a:lstStyle/>
      <a:p>
        <a:r>
          <a:rPr lang="fr-FR"/>
          <a:t>[@DEHON Alexandre] expliquer pédagogie inversée</a:t>
        </a:r>
      </a:p>
    </p188:txBody>
  </p188:cm>
</p188:cmLst>
</file>

<file path=ppt/comments/modernComment_157_42B8822E.xml><?xml version="1.0" encoding="utf-8"?>
<p188:cmLst xmlns:a="http://schemas.openxmlformats.org/drawingml/2006/main" xmlns:r="http://schemas.openxmlformats.org/officeDocument/2006/relationships" xmlns:p188="http://schemas.microsoft.com/office/powerpoint/2018/8/main">
  <p188:cm id="{AB961DAB-DB9F-43BE-B919-AD6397E2A487}" authorId="{DF5CEB83-0BFC-24F6-9264-EDDA323D88F1}" created="2025-04-02T12:43:37.421">
    <ac:deMkLst xmlns:ac="http://schemas.microsoft.com/office/drawing/2013/main/command">
      <pc:docMk xmlns:pc="http://schemas.microsoft.com/office/powerpoint/2013/main/command"/>
      <pc:sldMk xmlns:pc="http://schemas.microsoft.com/office/powerpoint/2013/main/command" cId="1119388206" sldId="343"/>
      <ac:spMk id="3" creationId="{ED01021A-D22B-B689-919F-5BC66AD44220}"/>
    </ac:deMkLst>
    <p188:txBody>
      <a:bodyPr/>
      <a:lstStyle/>
      <a:p>
        <a:r>
          <a:rPr lang="fr-FR"/>
          <a:t>[@DEHON Alexandre] chatgpt</a:t>
        </a:r>
      </a:p>
    </p188:txBody>
  </p188:cm>
</p188: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76781E-D8A4-472B-9D2B-F0FF6F253CBC}" type="doc">
      <dgm:prSet loTypeId="urn:microsoft.com/office/officeart/2005/8/layout/hChevron3" loCatId="process" qsTypeId="urn:microsoft.com/office/officeart/2005/8/quickstyle/simple1" qsCatId="simple" csTypeId="urn:microsoft.com/office/officeart/2005/8/colors/colorful1" csCatId="colorful" phldr="1"/>
      <dgm:spPr/>
      <dgm:t>
        <a:bodyPr/>
        <a:lstStyle/>
        <a:p>
          <a:endParaRPr lang="fr-FR"/>
        </a:p>
      </dgm:t>
    </dgm:pt>
    <dgm:pt modelId="{99E6A67B-2D77-49CA-BAF8-3ECD0B074029}">
      <dgm:prSet phldrT="[Texte]" phldr="0"/>
      <dgm:spPr/>
      <dgm:t>
        <a:bodyPr/>
        <a:lstStyle/>
        <a:p>
          <a:r>
            <a:rPr lang="fr-FR" dirty="0" err="1">
              <a:latin typeface="Calibri Light" panose="020F0302020204030204"/>
            </a:rPr>
            <a:t>Preparation</a:t>
          </a:r>
          <a:endParaRPr lang="fr-FR" dirty="0"/>
        </a:p>
      </dgm:t>
    </dgm:pt>
    <dgm:pt modelId="{6BCDD596-B2ED-418A-B180-6D700799CEBA}" type="parTrans" cxnId="{D874D334-EBA2-433B-8086-28342F762162}">
      <dgm:prSet/>
      <dgm:spPr/>
      <dgm:t>
        <a:bodyPr/>
        <a:lstStyle/>
        <a:p>
          <a:endParaRPr lang="fr-FR"/>
        </a:p>
      </dgm:t>
    </dgm:pt>
    <dgm:pt modelId="{668D74BE-C60F-4118-9DF6-19B6CFD83188}" type="sibTrans" cxnId="{D874D334-EBA2-433B-8086-28342F762162}">
      <dgm:prSet/>
      <dgm:spPr/>
      <dgm:t>
        <a:bodyPr/>
        <a:lstStyle/>
        <a:p>
          <a:endParaRPr lang="fr-FR"/>
        </a:p>
      </dgm:t>
    </dgm:pt>
    <dgm:pt modelId="{E9A31A50-1D30-4F8A-BF2F-4B450D77A85A}">
      <dgm:prSet phldrT="[Texte]" phldr="0"/>
      <dgm:spPr/>
      <dgm:t>
        <a:bodyPr/>
        <a:lstStyle/>
        <a:p>
          <a:r>
            <a:rPr lang="fr-FR">
              <a:latin typeface="Calibri Light" panose="020F0302020204030204"/>
            </a:rPr>
            <a:t>Inspiration</a:t>
          </a:r>
          <a:endParaRPr lang="fr-FR"/>
        </a:p>
      </dgm:t>
    </dgm:pt>
    <dgm:pt modelId="{2CA911D6-4E60-4C60-84A9-7F732F3D00AE}" type="parTrans" cxnId="{6E449282-FE80-44A8-BA4D-39955EA93382}">
      <dgm:prSet/>
      <dgm:spPr/>
      <dgm:t>
        <a:bodyPr/>
        <a:lstStyle/>
        <a:p>
          <a:endParaRPr lang="fr-FR"/>
        </a:p>
      </dgm:t>
    </dgm:pt>
    <dgm:pt modelId="{B7A5893A-E293-4B4F-ACB6-8E49784A05F8}" type="sibTrans" cxnId="{6E449282-FE80-44A8-BA4D-39955EA93382}">
      <dgm:prSet/>
      <dgm:spPr/>
      <dgm:t>
        <a:bodyPr/>
        <a:lstStyle/>
        <a:p>
          <a:endParaRPr lang="fr-FR"/>
        </a:p>
      </dgm:t>
    </dgm:pt>
    <dgm:pt modelId="{DAD37C2F-B98A-45E3-A49F-B955335BCC27}">
      <dgm:prSet phldrT="[Texte]" phldr="0"/>
      <dgm:spPr/>
      <dgm:t>
        <a:bodyPr/>
        <a:lstStyle/>
        <a:p>
          <a:r>
            <a:rPr lang="fr-FR">
              <a:latin typeface="Calibri Light" panose="020F0302020204030204"/>
            </a:rPr>
            <a:t>Production</a:t>
          </a:r>
          <a:endParaRPr lang="fr-FR"/>
        </a:p>
      </dgm:t>
    </dgm:pt>
    <dgm:pt modelId="{E23F471A-63E0-459A-B41A-468AF20901B3}" type="parTrans" cxnId="{96C205E0-2EC4-4A2F-A966-6C7F067CEE4B}">
      <dgm:prSet/>
      <dgm:spPr/>
      <dgm:t>
        <a:bodyPr/>
        <a:lstStyle/>
        <a:p>
          <a:endParaRPr lang="fr-FR"/>
        </a:p>
      </dgm:t>
    </dgm:pt>
    <dgm:pt modelId="{C6371478-5A16-47B5-91E6-4306DA06155D}" type="sibTrans" cxnId="{96C205E0-2EC4-4A2F-A966-6C7F067CEE4B}">
      <dgm:prSet/>
      <dgm:spPr/>
      <dgm:t>
        <a:bodyPr/>
        <a:lstStyle/>
        <a:p>
          <a:endParaRPr lang="fr-FR"/>
        </a:p>
      </dgm:t>
    </dgm:pt>
    <dgm:pt modelId="{409003D3-58C7-4852-82F5-986DDE7A3A84}">
      <dgm:prSet phldrT="[Texte]" phldr="0"/>
      <dgm:spPr/>
      <dgm:t>
        <a:bodyPr/>
        <a:lstStyle/>
        <a:p>
          <a:r>
            <a:rPr lang="fr-FR">
              <a:latin typeface="Calibri Light" panose="020F0302020204030204"/>
            </a:rPr>
            <a:t>Validation</a:t>
          </a:r>
          <a:endParaRPr lang="fr-FR"/>
        </a:p>
      </dgm:t>
    </dgm:pt>
    <dgm:pt modelId="{15CE056A-52E9-4C13-BF81-7D71CA4F4236}" type="parTrans" cxnId="{8614993E-998F-46C1-B005-93ED03BFB12A}">
      <dgm:prSet/>
      <dgm:spPr/>
      <dgm:t>
        <a:bodyPr/>
        <a:lstStyle/>
        <a:p>
          <a:endParaRPr lang="fr-FR"/>
        </a:p>
      </dgm:t>
    </dgm:pt>
    <dgm:pt modelId="{2ADC0C22-A9C8-4CD9-B42D-D146D2E26BCB}" type="sibTrans" cxnId="{8614993E-998F-46C1-B005-93ED03BFB12A}">
      <dgm:prSet/>
      <dgm:spPr/>
      <dgm:t>
        <a:bodyPr/>
        <a:lstStyle/>
        <a:p>
          <a:endParaRPr lang="fr-FR"/>
        </a:p>
      </dgm:t>
    </dgm:pt>
    <dgm:pt modelId="{87009395-84D3-4469-8FB5-6B3AAA0768BC}">
      <dgm:prSet phldrT="[Texte]" phldr="0"/>
      <dgm:spPr/>
      <dgm:t>
        <a:bodyPr/>
        <a:lstStyle/>
        <a:p>
          <a:r>
            <a:rPr lang="fr-FR" dirty="0">
              <a:latin typeface="Calibri Light" panose="020F0302020204030204"/>
            </a:rPr>
            <a:t>Restitution</a:t>
          </a:r>
          <a:endParaRPr lang="fr-FR" dirty="0"/>
        </a:p>
      </dgm:t>
    </dgm:pt>
    <dgm:pt modelId="{4F7B7B4E-67B2-47F7-86D1-5EA3E5F9659B}" type="parTrans" cxnId="{FB7F3002-55C1-4B60-BBD4-04002D2A1A95}">
      <dgm:prSet/>
      <dgm:spPr/>
      <dgm:t>
        <a:bodyPr/>
        <a:lstStyle/>
        <a:p>
          <a:endParaRPr lang="fr-FR"/>
        </a:p>
      </dgm:t>
    </dgm:pt>
    <dgm:pt modelId="{833A61A4-6170-4C4F-A678-1905F8F5EC26}" type="sibTrans" cxnId="{FB7F3002-55C1-4B60-BBD4-04002D2A1A95}">
      <dgm:prSet/>
      <dgm:spPr/>
      <dgm:t>
        <a:bodyPr/>
        <a:lstStyle/>
        <a:p>
          <a:endParaRPr lang="fr-FR"/>
        </a:p>
      </dgm:t>
    </dgm:pt>
    <dgm:pt modelId="{F40E67EE-55C5-4E29-B873-3F2E7882BAC1}" type="pres">
      <dgm:prSet presAssocID="{8776781E-D8A4-472B-9D2B-F0FF6F253CBC}" presName="Name0" presStyleCnt="0">
        <dgm:presLayoutVars>
          <dgm:dir/>
          <dgm:resizeHandles val="exact"/>
        </dgm:presLayoutVars>
      </dgm:prSet>
      <dgm:spPr/>
    </dgm:pt>
    <dgm:pt modelId="{E9E2AEC9-7DBC-4DC9-A9F0-623B18BFACB6}" type="pres">
      <dgm:prSet presAssocID="{99E6A67B-2D77-49CA-BAF8-3ECD0B074029}" presName="parTxOnly" presStyleLbl="node1" presStyleIdx="0" presStyleCnt="5">
        <dgm:presLayoutVars>
          <dgm:bulletEnabled val="1"/>
        </dgm:presLayoutVars>
      </dgm:prSet>
      <dgm:spPr/>
    </dgm:pt>
    <dgm:pt modelId="{33420774-9451-45D2-B8A3-1A2BDDE939FB}" type="pres">
      <dgm:prSet presAssocID="{668D74BE-C60F-4118-9DF6-19B6CFD83188}" presName="parSpace" presStyleCnt="0"/>
      <dgm:spPr/>
    </dgm:pt>
    <dgm:pt modelId="{CD6A029A-59C8-41CF-B1CF-955B64B1AB95}" type="pres">
      <dgm:prSet presAssocID="{E9A31A50-1D30-4F8A-BF2F-4B450D77A85A}" presName="parTxOnly" presStyleLbl="node1" presStyleIdx="1" presStyleCnt="5">
        <dgm:presLayoutVars>
          <dgm:bulletEnabled val="1"/>
        </dgm:presLayoutVars>
      </dgm:prSet>
      <dgm:spPr/>
    </dgm:pt>
    <dgm:pt modelId="{81D09B53-E02D-4060-9977-332377675CC1}" type="pres">
      <dgm:prSet presAssocID="{B7A5893A-E293-4B4F-ACB6-8E49784A05F8}" presName="parSpace" presStyleCnt="0"/>
      <dgm:spPr/>
    </dgm:pt>
    <dgm:pt modelId="{D6812030-BFE3-4612-B2C3-59A6FF3595E3}" type="pres">
      <dgm:prSet presAssocID="{DAD37C2F-B98A-45E3-A49F-B955335BCC27}" presName="parTxOnly" presStyleLbl="node1" presStyleIdx="2" presStyleCnt="5">
        <dgm:presLayoutVars>
          <dgm:bulletEnabled val="1"/>
        </dgm:presLayoutVars>
      </dgm:prSet>
      <dgm:spPr/>
    </dgm:pt>
    <dgm:pt modelId="{B29C21C6-C275-4597-A9A8-CD000688ADF6}" type="pres">
      <dgm:prSet presAssocID="{C6371478-5A16-47B5-91E6-4306DA06155D}" presName="parSpace" presStyleCnt="0"/>
      <dgm:spPr/>
    </dgm:pt>
    <dgm:pt modelId="{D963E9CD-4CE2-445D-A601-96EEFAA70135}" type="pres">
      <dgm:prSet presAssocID="{409003D3-58C7-4852-82F5-986DDE7A3A84}" presName="parTxOnly" presStyleLbl="node1" presStyleIdx="3" presStyleCnt="5">
        <dgm:presLayoutVars>
          <dgm:bulletEnabled val="1"/>
        </dgm:presLayoutVars>
      </dgm:prSet>
      <dgm:spPr/>
    </dgm:pt>
    <dgm:pt modelId="{3960BF89-D71F-4E2B-BB1D-DD6668BEEDA3}" type="pres">
      <dgm:prSet presAssocID="{2ADC0C22-A9C8-4CD9-B42D-D146D2E26BCB}" presName="parSpace" presStyleCnt="0"/>
      <dgm:spPr/>
    </dgm:pt>
    <dgm:pt modelId="{66B04B6C-DE65-4F3F-B4B3-463A33FECE82}" type="pres">
      <dgm:prSet presAssocID="{87009395-84D3-4469-8FB5-6B3AAA0768BC}" presName="parTxOnly" presStyleLbl="node1" presStyleIdx="4" presStyleCnt="5">
        <dgm:presLayoutVars>
          <dgm:bulletEnabled val="1"/>
        </dgm:presLayoutVars>
      </dgm:prSet>
      <dgm:spPr/>
    </dgm:pt>
  </dgm:ptLst>
  <dgm:cxnLst>
    <dgm:cxn modelId="{FB7F3002-55C1-4B60-BBD4-04002D2A1A95}" srcId="{8776781E-D8A4-472B-9D2B-F0FF6F253CBC}" destId="{87009395-84D3-4469-8FB5-6B3AAA0768BC}" srcOrd="4" destOrd="0" parTransId="{4F7B7B4E-67B2-47F7-86D1-5EA3E5F9659B}" sibTransId="{833A61A4-6170-4C4F-A678-1905F8F5EC26}"/>
    <dgm:cxn modelId="{D874D334-EBA2-433B-8086-28342F762162}" srcId="{8776781E-D8A4-472B-9D2B-F0FF6F253CBC}" destId="{99E6A67B-2D77-49CA-BAF8-3ECD0B074029}" srcOrd="0" destOrd="0" parTransId="{6BCDD596-B2ED-418A-B180-6D700799CEBA}" sibTransId="{668D74BE-C60F-4118-9DF6-19B6CFD83188}"/>
    <dgm:cxn modelId="{8614993E-998F-46C1-B005-93ED03BFB12A}" srcId="{8776781E-D8A4-472B-9D2B-F0FF6F253CBC}" destId="{409003D3-58C7-4852-82F5-986DDE7A3A84}" srcOrd="3" destOrd="0" parTransId="{15CE056A-52E9-4C13-BF81-7D71CA4F4236}" sibTransId="{2ADC0C22-A9C8-4CD9-B42D-D146D2E26BCB}"/>
    <dgm:cxn modelId="{024CE05C-F398-4FC6-BF2E-2FECCD9F0ED1}" type="presOf" srcId="{E9A31A50-1D30-4F8A-BF2F-4B450D77A85A}" destId="{CD6A029A-59C8-41CF-B1CF-955B64B1AB95}" srcOrd="0" destOrd="0" presId="urn:microsoft.com/office/officeart/2005/8/layout/hChevron3"/>
    <dgm:cxn modelId="{7370D15E-2714-4C9B-A2FD-7815E95346E5}" type="presOf" srcId="{87009395-84D3-4469-8FB5-6B3AAA0768BC}" destId="{66B04B6C-DE65-4F3F-B4B3-463A33FECE82}" srcOrd="0" destOrd="0" presId="urn:microsoft.com/office/officeart/2005/8/layout/hChevron3"/>
    <dgm:cxn modelId="{6E449282-FE80-44A8-BA4D-39955EA93382}" srcId="{8776781E-D8A4-472B-9D2B-F0FF6F253CBC}" destId="{E9A31A50-1D30-4F8A-BF2F-4B450D77A85A}" srcOrd="1" destOrd="0" parTransId="{2CA911D6-4E60-4C60-84A9-7F732F3D00AE}" sibTransId="{B7A5893A-E293-4B4F-ACB6-8E49784A05F8}"/>
    <dgm:cxn modelId="{68110C96-533F-4891-96C0-6C7DC1A07359}" type="presOf" srcId="{409003D3-58C7-4852-82F5-986DDE7A3A84}" destId="{D963E9CD-4CE2-445D-A601-96EEFAA70135}" srcOrd="0" destOrd="0" presId="urn:microsoft.com/office/officeart/2005/8/layout/hChevron3"/>
    <dgm:cxn modelId="{9D4E6DAB-4E0D-4B68-A9EC-B7539FABA74A}" type="presOf" srcId="{8776781E-D8A4-472B-9D2B-F0FF6F253CBC}" destId="{F40E67EE-55C5-4E29-B873-3F2E7882BAC1}" srcOrd="0" destOrd="0" presId="urn:microsoft.com/office/officeart/2005/8/layout/hChevron3"/>
    <dgm:cxn modelId="{73467EC9-DA52-43A2-91F1-CA3D05B6073F}" type="presOf" srcId="{DAD37C2F-B98A-45E3-A49F-B955335BCC27}" destId="{D6812030-BFE3-4612-B2C3-59A6FF3595E3}" srcOrd="0" destOrd="0" presId="urn:microsoft.com/office/officeart/2005/8/layout/hChevron3"/>
    <dgm:cxn modelId="{BD65E2DC-A795-4EF5-B701-28C1E8D3E08D}" type="presOf" srcId="{99E6A67B-2D77-49CA-BAF8-3ECD0B074029}" destId="{E9E2AEC9-7DBC-4DC9-A9F0-623B18BFACB6}" srcOrd="0" destOrd="0" presId="urn:microsoft.com/office/officeart/2005/8/layout/hChevron3"/>
    <dgm:cxn modelId="{96C205E0-2EC4-4A2F-A966-6C7F067CEE4B}" srcId="{8776781E-D8A4-472B-9D2B-F0FF6F253CBC}" destId="{DAD37C2F-B98A-45E3-A49F-B955335BCC27}" srcOrd="2" destOrd="0" parTransId="{E23F471A-63E0-459A-B41A-468AF20901B3}" sibTransId="{C6371478-5A16-47B5-91E6-4306DA06155D}"/>
    <dgm:cxn modelId="{FA45A578-EF33-4FAD-BE27-3D6BC22B7D27}" type="presParOf" srcId="{F40E67EE-55C5-4E29-B873-3F2E7882BAC1}" destId="{E9E2AEC9-7DBC-4DC9-A9F0-623B18BFACB6}" srcOrd="0" destOrd="0" presId="urn:microsoft.com/office/officeart/2005/8/layout/hChevron3"/>
    <dgm:cxn modelId="{8371EC2A-3DB6-407E-B461-7251A6E2D06B}" type="presParOf" srcId="{F40E67EE-55C5-4E29-B873-3F2E7882BAC1}" destId="{33420774-9451-45D2-B8A3-1A2BDDE939FB}" srcOrd="1" destOrd="0" presId="urn:microsoft.com/office/officeart/2005/8/layout/hChevron3"/>
    <dgm:cxn modelId="{838A2E5B-AF6C-48AF-9779-3093A9CEE559}" type="presParOf" srcId="{F40E67EE-55C5-4E29-B873-3F2E7882BAC1}" destId="{CD6A029A-59C8-41CF-B1CF-955B64B1AB95}" srcOrd="2" destOrd="0" presId="urn:microsoft.com/office/officeart/2005/8/layout/hChevron3"/>
    <dgm:cxn modelId="{60E8D438-6AB5-488E-9425-C72E36048CF8}" type="presParOf" srcId="{F40E67EE-55C5-4E29-B873-3F2E7882BAC1}" destId="{81D09B53-E02D-4060-9977-332377675CC1}" srcOrd="3" destOrd="0" presId="urn:microsoft.com/office/officeart/2005/8/layout/hChevron3"/>
    <dgm:cxn modelId="{6838AC89-3D87-4CEE-A4EC-1EEEB5A96AC7}" type="presParOf" srcId="{F40E67EE-55C5-4E29-B873-3F2E7882BAC1}" destId="{D6812030-BFE3-4612-B2C3-59A6FF3595E3}" srcOrd="4" destOrd="0" presId="urn:microsoft.com/office/officeart/2005/8/layout/hChevron3"/>
    <dgm:cxn modelId="{678D0E4B-F315-4375-9FDC-4962C596EE5A}" type="presParOf" srcId="{F40E67EE-55C5-4E29-B873-3F2E7882BAC1}" destId="{B29C21C6-C275-4597-A9A8-CD000688ADF6}" srcOrd="5" destOrd="0" presId="urn:microsoft.com/office/officeart/2005/8/layout/hChevron3"/>
    <dgm:cxn modelId="{4D9F4D08-362B-45F2-A590-7F81F51CF624}" type="presParOf" srcId="{F40E67EE-55C5-4E29-B873-3F2E7882BAC1}" destId="{D963E9CD-4CE2-445D-A601-96EEFAA70135}" srcOrd="6" destOrd="0" presId="urn:microsoft.com/office/officeart/2005/8/layout/hChevron3"/>
    <dgm:cxn modelId="{311BA1F1-DCD9-4DDD-B01B-40B9FE84B454}" type="presParOf" srcId="{F40E67EE-55C5-4E29-B873-3F2E7882BAC1}" destId="{3960BF89-D71F-4E2B-BB1D-DD6668BEEDA3}" srcOrd="7" destOrd="0" presId="urn:microsoft.com/office/officeart/2005/8/layout/hChevron3"/>
    <dgm:cxn modelId="{A6FF04B5-5823-4E4E-B110-CB17F71813E8}" type="presParOf" srcId="{F40E67EE-55C5-4E29-B873-3F2E7882BAC1}" destId="{66B04B6C-DE65-4F3F-B4B3-463A33FECE82}"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2AEC9-7DBC-4DC9-A9F0-623B18BFACB6}">
      <dsp:nvSpPr>
        <dsp:cNvPr id="0" name=""/>
        <dsp:cNvSpPr/>
      </dsp:nvSpPr>
      <dsp:spPr>
        <a:xfrm>
          <a:off x="1283" y="167504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64008" rIns="32004" bIns="64008" numCol="1" spcCol="1270" anchor="ctr" anchorCtr="0">
          <a:noAutofit/>
        </a:bodyPr>
        <a:lstStyle/>
        <a:p>
          <a:pPr marL="0" lvl="0" indent="0" algn="ctr" defTabSz="1066800">
            <a:lnSpc>
              <a:spcPct val="90000"/>
            </a:lnSpc>
            <a:spcBef>
              <a:spcPct val="0"/>
            </a:spcBef>
            <a:spcAft>
              <a:spcPct val="35000"/>
            </a:spcAft>
            <a:buNone/>
          </a:pPr>
          <a:r>
            <a:rPr lang="fr-FR" sz="2400" kern="1200" dirty="0" err="1">
              <a:latin typeface="Calibri Light" panose="020F0302020204030204"/>
            </a:rPr>
            <a:t>Preparation</a:t>
          </a:r>
          <a:endParaRPr lang="fr-FR" sz="2400" kern="1200" dirty="0"/>
        </a:p>
      </dsp:txBody>
      <dsp:txXfrm>
        <a:off x="1283" y="1675048"/>
        <a:ext cx="2252793" cy="1001241"/>
      </dsp:txXfrm>
    </dsp:sp>
    <dsp:sp modelId="{CD6A029A-59C8-41CF-B1CF-955B64B1AB95}">
      <dsp:nvSpPr>
        <dsp:cNvPr id="0" name=""/>
        <dsp:cNvSpPr/>
      </dsp:nvSpPr>
      <dsp:spPr>
        <a:xfrm>
          <a:off x="2003766" y="1675048"/>
          <a:ext cx="2503103" cy="1001241"/>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fr-FR" sz="2400" kern="1200">
              <a:latin typeface="Calibri Light" panose="020F0302020204030204"/>
            </a:rPr>
            <a:t>Inspiration</a:t>
          </a:r>
          <a:endParaRPr lang="fr-FR" sz="2400" kern="1200"/>
        </a:p>
      </dsp:txBody>
      <dsp:txXfrm>
        <a:off x="2504387" y="1675048"/>
        <a:ext cx="1501862" cy="1001241"/>
      </dsp:txXfrm>
    </dsp:sp>
    <dsp:sp modelId="{D6812030-BFE3-4612-B2C3-59A6FF3595E3}">
      <dsp:nvSpPr>
        <dsp:cNvPr id="0" name=""/>
        <dsp:cNvSpPr/>
      </dsp:nvSpPr>
      <dsp:spPr>
        <a:xfrm>
          <a:off x="4006248" y="1675048"/>
          <a:ext cx="2503103" cy="1001241"/>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fr-FR" sz="2400" kern="1200">
              <a:latin typeface="Calibri Light" panose="020F0302020204030204"/>
            </a:rPr>
            <a:t>Production</a:t>
          </a:r>
          <a:endParaRPr lang="fr-FR" sz="2400" kern="1200"/>
        </a:p>
      </dsp:txBody>
      <dsp:txXfrm>
        <a:off x="4506869" y="1675048"/>
        <a:ext cx="1501862" cy="1001241"/>
      </dsp:txXfrm>
    </dsp:sp>
    <dsp:sp modelId="{D963E9CD-4CE2-445D-A601-96EEFAA70135}">
      <dsp:nvSpPr>
        <dsp:cNvPr id="0" name=""/>
        <dsp:cNvSpPr/>
      </dsp:nvSpPr>
      <dsp:spPr>
        <a:xfrm>
          <a:off x="6008730" y="1675048"/>
          <a:ext cx="2503103" cy="1001241"/>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fr-FR" sz="2400" kern="1200">
              <a:latin typeface="Calibri Light" panose="020F0302020204030204"/>
            </a:rPr>
            <a:t>Validation</a:t>
          </a:r>
          <a:endParaRPr lang="fr-FR" sz="2400" kern="1200"/>
        </a:p>
      </dsp:txBody>
      <dsp:txXfrm>
        <a:off x="6509351" y="1675048"/>
        <a:ext cx="1501862" cy="1001241"/>
      </dsp:txXfrm>
    </dsp:sp>
    <dsp:sp modelId="{66B04B6C-DE65-4F3F-B4B3-463A33FECE82}">
      <dsp:nvSpPr>
        <dsp:cNvPr id="0" name=""/>
        <dsp:cNvSpPr/>
      </dsp:nvSpPr>
      <dsp:spPr>
        <a:xfrm>
          <a:off x="8011213" y="1675048"/>
          <a:ext cx="2503103" cy="1001241"/>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fr-FR" sz="2400" kern="1200" dirty="0">
              <a:latin typeface="Calibri Light" panose="020F0302020204030204"/>
            </a:rPr>
            <a:t>Restitution</a:t>
          </a:r>
          <a:endParaRPr lang="fr-FR" sz="2400" kern="1200" dirty="0"/>
        </a:p>
      </dsp:txBody>
      <dsp:txXfrm>
        <a:off x="8511834" y="1675048"/>
        <a:ext cx="1501862" cy="100124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6E1AAB-ABE9-4797-BA29-224EAA3BDCB0}" type="datetimeFigureOut">
              <a:t>20/08/2025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82528A-504D-42C8-8112-D4335BF0C069}" type="slidenum">
              <a:t>‹#›</a:t>
            </a:fld>
            <a:endParaRPr lang="fr-FR"/>
          </a:p>
        </p:txBody>
      </p:sp>
    </p:spTree>
    <p:extLst>
      <p:ext uri="{BB962C8B-B14F-4D97-AF65-F5344CB8AC3E}">
        <p14:creationId xmlns:p14="http://schemas.microsoft.com/office/powerpoint/2010/main" val="1653109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1587D-347B-6384-247D-1AE339EBED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0213F9-355D-C0BB-1271-A66B47358F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343993-9B10-B53B-5FFD-913C9631CD58}"/>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D4E98CB4-9317-6107-562C-F6E3435FD977}"/>
              </a:ext>
            </a:extLst>
          </p:cNvPr>
          <p:cNvSpPr>
            <a:spLocks noGrp="1"/>
          </p:cNvSpPr>
          <p:nvPr>
            <p:ph type="sldNum" sz="quarter" idx="5"/>
          </p:nvPr>
        </p:nvSpPr>
        <p:spPr/>
        <p:txBody>
          <a:bodyPr/>
          <a:lstStyle/>
          <a:p>
            <a:fld id="{41209458-76B0-492C-AE3B-5216EDE26413}" type="slidenum">
              <a:rPr lang="fr-BE" smtClean="0"/>
              <a:t>2</a:t>
            </a:fld>
            <a:endParaRPr lang="fr-BE"/>
          </a:p>
        </p:txBody>
      </p:sp>
    </p:spTree>
    <p:extLst>
      <p:ext uri="{BB962C8B-B14F-4D97-AF65-F5344CB8AC3E}">
        <p14:creationId xmlns:p14="http://schemas.microsoft.com/office/powerpoint/2010/main" val="2140321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a:extLst>
            <a:ext uri="{FF2B5EF4-FFF2-40B4-BE49-F238E27FC236}">
              <a16:creationId xmlns:a16="http://schemas.microsoft.com/office/drawing/2014/main" id="{9CC572D7-5E70-2E43-E808-068B1F73A160}"/>
            </a:ext>
          </a:extLst>
        </p:cNvPr>
        <p:cNvGrpSpPr/>
        <p:nvPr/>
      </p:nvGrpSpPr>
      <p:grpSpPr>
        <a:xfrm>
          <a:off x="0" y="0"/>
          <a:ext cx="0" cy="0"/>
          <a:chOff x="0" y="0"/>
          <a:chExt cx="0" cy="0"/>
        </a:xfrm>
      </p:grpSpPr>
      <p:sp>
        <p:nvSpPr>
          <p:cNvPr id="1655" name="Google Shape;1655;g32378db293d_0_0:notes">
            <a:extLst>
              <a:ext uri="{FF2B5EF4-FFF2-40B4-BE49-F238E27FC236}">
                <a16:creationId xmlns:a16="http://schemas.microsoft.com/office/drawing/2014/main" id="{FBCC44DF-9F4F-A775-38F5-C6DE6F26BF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6" name="Google Shape;1656;g32378db293d_0_0:notes">
            <a:extLst>
              <a:ext uri="{FF2B5EF4-FFF2-40B4-BE49-F238E27FC236}">
                <a16:creationId xmlns:a16="http://schemas.microsoft.com/office/drawing/2014/main" id="{B5646576-F9C3-CC61-2DA0-AFAD4D63A8D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fr" dirty="0" err="1">
                <a:solidFill>
                  <a:schemeClr val="dk1"/>
                </a:solidFill>
              </a:rPr>
              <a:t>What</a:t>
            </a:r>
            <a:r>
              <a:rPr lang="fr" dirty="0">
                <a:solidFill>
                  <a:schemeClr val="dk1"/>
                </a:solidFill>
              </a:rPr>
              <a:t> </a:t>
            </a:r>
            <a:r>
              <a:rPr lang="fr" dirty="0" err="1">
                <a:solidFill>
                  <a:schemeClr val="dk1"/>
                </a:solidFill>
              </a:rPr>
              <a:t>we</a:t>
            </a:r>
            <a:r>
              <a:rPr lang="fr" dirty="0">
                <a:solidFill>
                  <a:schemeClr val="dk1"/>
                </a:solidFill>
              </a:rPr>
              <a:t> </a:t>
            </a:r>
            <a:r>
              <a:rPr lang="fr" dirty="0" err="1">
                <a:solidFill>
                  <a:schemeClr val="dk1"/>
                </a:solidFill>
              </a:rPr>
              <a:t>take</a:t>
            </a:r>
            <a:r>
              <a:rPr lang="fr" dirty="0">
                <a:solidFill>
                  <a:schemeClr val="dk1"/>
                </a:solidFill>
              </a:rPr>
              <a:t> </a:t>
            </a:r>
            <a:r>
              <a:rPr lang="fr" dirty="0" err="1">
                <a:solidFill>
                  <a:schemeClr val="dk1"/>
                </a:solidFill>
              </a:rPr>
              <a:t>away</a:t>
            </a:r>
            <a:r>
              <a:rPr lang="fr" dirty="0">
                <a:solidFill>
                  <a:schemeClr val="dk1"/>
                </a:solidFill>
              </a:rPr>
              <a:t> </a:t>
            </a:r>
            <a:r>
              <a:rPr lang="fr" dirty="0" err="1">
                <a:solidFill>
                  <a:schemeClr val="dk1"/>
                </a:solidFill>
              </a:rPr>
              <a:t>from</a:t>
            </a:r>
            <a:r>
              <a:rPr lang="fr" dirty="0">
                <a:solidFill>
                  <a:schemeClr val="dk1"/>
                </a:solidFill>
              </a:rPr>
              <a:t> the story of the jacuzzi </a:t>
            </a:r>
            <a:r>
              <a:rPr lang="fr" dirty="0" err="1">
                <a:solidFill>
                  <a:schemeClr val="dk1"/>
                </a:solidFill>
              </a:rPr>
              <a:t>is</a:t>
            </a:r>
            <a:r>
              <a:rPr lang="fr" dirty="0">
                <a:solidFill>
                  <a:schemeClr val="dk1"/>
                </a:solidFill>
              </a:rPr>
              <a:t> </a:t>
            </a:r>
            <a:r>
              <a:rPr lang="fr" dirty="0" err="1">
                <a:solidFill>
                  <a:schemeClr val="dk1"/>
                </a:solidFill>
              </a:rPr>
              <a:t>that</a:t>
            </a:r>
            <a:r>
              <a:rPr lang="fr" dirty="0">
                <a:solidFill>
                  <a:schemeClr val="dk1"/>
                </a:solidFill>
              </a:rPr>
              <a:t> by </a:t>
            </a:r>
            <a:r>
              <a:rPr lang="fr" dirty="0" err="1">
                <a:solidFill>
                  <a:schemeClr val="dk1"/>
                </a:solidFill>
              </a:rPr>
              <a:t>empathizing</a:t>
            </a:r>
            <a:r>
              <a:rPr lang="fr" dirty="0">
                <a:solidFill>
                  <a:schemeClr val="dk1"/>
                </a:solidFill>
              </a:rPr>
              <a:t> </a:t>
            </a:r>
            <a:r>
              <a:rPr lang="fr" dirty="0" err="1">
                <a:solidFill>
                  <a:schemeClr val="dk1"/>
                </a:solidFill>
              </a:rPr>
              <a:t>with</a:t>
            </a:r>
            <a:r>
              <a:rPr lang="fr" dirty="0">
                <a:solidFill>
                  <a:schemeClr val="dk1"/>
                </a:solidFill>
              </a:rPr>
              <a:t> a </a:t>
            </a:r>
            <a:r>
              <a:rPr lang="fr" dirty="0" err="1">
                <a:solidFill>
                  <a:schemeClr val="dk1"/>
                </a:solidFill>
              </a:rPr>
              <a:t>person's</a:t>
            </a:r>
            <a:r>
              <a:rPr lang="fr" dirty="0">
                <a:solidFill>
                  <a:schemeClr val="dk1"/>
                </a:solidFill>
              </a:rPr>
              <a:t> </a:t>
            </a:r>
            <a:r>
              <a:rPr lang="fr" dirty="0" err="1">
                <a:solidFill>
                  <a:schemeClr val="dk1"/>
                </a:solidFill>
              </a:rPr>
              <a:t>needs</a:t>
            </a:r>
            <a:r>
              <a:rPr lang="fr" dirty="0">
                <a:solidFill>
                  <a:schemeClr val="dk1"/>
                </a:solidFill>
              </a:rPr>
              <a:t> and </a:t>
            </a:r>
            <a:r>
              <a:rPr lang="fr" dirty="0" err="1">
                <a:solidFill>
                  <a:schemeClr val="dk1"/>
                </a:solidFill>
              </a:rPr>
              <a:t>using</a:t>
            </a:r>
            <a:r>
              <a:rPr lang="fr" dirty="0">
                <a:solidFill>
                  <a:schemeClr val="dk1"/>
                </a:solidFill>
              </a:rPr>
              <a:t> </a:t>
            </a:r>
            <a:r>
              <a:rPr lang="fr" dirty="0" err="1">
                <a:solidFill>
                  <a:schemeClr val="dk1"/>
                </a:solidFill>
              </a:rPr>
              <a:t>existing</a:t>
            </a:r>
            <a:r>
              <a:rPr lang="fr" dirty="0">
                <a:solidFill>
                  <a:schemeClr val="dk1"/>
                </a:solidFill>
              </a:rPr>
              <a:t> </a:t>
            </a:r>
            <a:r>
              <a:rPr lang="fr" dirty="0" err="1">
                <a:solidFill>
                  <a:schemeClr val="dk1"/>
                </a:solidFill>
              </a:rPr>
              <a:t>devices</a:t>
            </a:r>
            <a:r>
              <a:rPr lang="fr" dirty="0">
                <a:solidFill>
                  <a:schemeClr val="dk1"/>
                </a:solidFill>
              </a:rPr>
              <a:t>, </a:t>
            </a:r>
            <a:r>
              <a:rPr lang="fr" dirty="0" err="1">
                <a:solidFill>
                  <a:schemeClr val="dk1"/>
                </a:solidFill>
              </a:rPr>
              <a:t>meaningful</a:t>
            </a:r>
            <a:r>
              <a:rPr lang="fr" dirty="0">
                <a:solidFill>
                  <a:schemeClr val="dk1"/>
                </a:solidFill>
              </a:rPr>
              <a:t> innovation </a:t>
            </a:r>
            <a:r>
              <a:rPr lang="fr" dirty="0" err="1">
                <a:solidFill>
                  <a:schemeClr val="dk1"/>
                </a:solidFill>
              </a:rPr>
              <a:t>is</a:t>
            </a:r>
            <a:r>
              <a:rPr lang="fr" dirty="0">
                <a:solidFill>
                  <a:schemeClr val="dk1"/>
                </a:solidFill>
              </a:rPr>
              <a:t> possible. </a:t>
            </a:r>
            <a:endParaRPr lang="fr-FR" dirty="0"/>
          </a:p>
        </p:txBody>
      </p:sp>
    </p:spTree>
    <p:extLst>
      <p:ext uri="{BB962C8B-B14F-4D97-AF65-F5344CB8AC3E}">
        <p14:creationId xmlns:p14="http://schemas.microsoft.com/office/powerpoint/2010/main" val="291727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20000"/>
              </a:lnSpc>
              <a:spcBef>
                <a:spcPts val="1000"/>
              </a:spcBef>
            </a:pPr>
            <a:endParaRPr lang="en-US" dirty="0"/>
          </a:p>
          <a:p>
            <a:pPr>
              <a:lnSpc>
                <a:spcPct val="120000"/>
              </a:lnSpc>
              <a:spcBef>
                <a:spcPts val="1000"/>
              </a:spcBef>
            </a:pPr>
            <a:r>
              <a:rPr lang="en-US" dirty="0"/>
              <a:t>1—Interview your Partner </a:t>
            </a:r>
          </a:p>
          <a:p>
            <a:pPr marL="285750" indent="-285750">
              <a:lnSpc>
                <a:spcPct val="120000"/>
              </a:lnSpc>
              <a:spcBef>
                <a:spcPts val="1000"/>
              </a:spcBef>
              <a:buFont typeface="Arial"/>
              <a:buChar char="•"/>
            </a:pPr>
            <a:r>
              <a:rPr lang="en-US" dirty="0"/>
              <a:t>Have participants partner up in pairs. </a:t>
            </a:r>
          </a:p>
          <a:p>
            <a:pPr marL="285750" indent="-285750">
              <a:lnSpc>
                <a:spcPct val="120000"/>
              </a:lnSpc>
              <a:spcBef>
                <a:spcPts val="1000"/>
              </a:spcBef>
              <a:buFont typeface="Arial"/>
              <a:buChar char="•"/>
            </a:pPr>
            <a:r>
              <a:rPr lang="en-US" dirty="0"/>
              <a:t>It helps to refer to “Partner A” and “Partner B” to simplify your language in these interactive steps. </a:t>
            </a:r>
          </a:p>
          <a:p>
            <a:pPr marL="285750" indent="-285750">
              <a:lnSpc>
                <a:spcPct val="120000"/>
              </a:lnSpc>
              <a:spcBef>
                <a:spcPts val="1000"/>
              </a:spcBef>
              <a:buFont typeface="Arial"/>
              <a:buChar char="•"/>
            </a:pPr>
            <a:r>
              <a:rPr lang="en-US" dirty="0"/>
              <a:t>“Your challenge is to design something useful and meaningful to your partner.” </a:t>
            </a:r>
          </a:p>
          <a:p>
            <a:pPr marL="285750" indent="-285750">
              <a:lnSpc>
                <a:spcPct val="120000"/>
              </a:lnSpc>
              <a:spcBef>
                <a:spcPts val="1000"/>
              </a:spcBef>
              <a:buFont typeface="Arial"/>
              <a:buChar char="•"/>
            </a:pPr>
            <a:r>
              <a:rPr lang="en-US" dirty="0"/>
              <a:t>“The most important part of designing for someone is to gain empathy for that person.” </a:t>
            </a:r>
          </a:p>
          <a:p>
            <a:pPr marL="285750" indent="-285750">
              <a:lnSpc>
                <a:spcPct val="120000"/>
              </a:lnSpc>
              <a:spcBef>
                <a:spcPts val="1000"/>
              </a:spcBef>
              <a:buFont typeface="Arial"/>
              <a:buChar char="•"/>
            </a:pPr>
            <a:r>
              <a:rPr lang="en-US" dirty="0"/>
              <a:t>“One way to do this is to have a good conversation.” </a:t>
            </a:r>
          </a:p>
          <a:p>
            <a:pPr marL="285750" indent="-285750">
              <a:lnSpc>
                <a:spcPct val="120000"/>
              </a:lnSpc>
              <a:spcBef>
                <a:spcPts val="1000"/>
              </a:spcBef>
              <a:buFont typeface="Arial"/>
              <a:buChar char="•"/>
            </a:pPr>
            <a:r>
              <a:rPr lang="en-US" dirty="0"/>
              <a:t>Be clear about the logistics of the interviews: </a:t>
            </a:r>
          </a:p>
          <a:p>
            <a:pPr marL="285750" indent="-285750">
              <a:lnSpc>
                <a:spcPct val="120000"/>
              </a:lnSpc>
              <a:spcBef>
                <a:spcPts val="1000"/>
              </a:spcBef>
              <a:buFont typeface="Arial"/>
              <a:buChar char="•"/>
            </a:pPr>
            <a:r>
              <a:rPr lang="en-US" dirty="0"/>
              <a:t>“Partner A will have four minutes to interview Partner B, and then we will tell you when to switch.” </a:t>
            </a:r>
          </a:p>
          <a:p>
            <a:pPr marL="285750" indent="-285750">
              <a:lnSpc>
                <a:spcPct val="120000"/>
              </a:lnSpc>
              <a:spcBef>
                <a:spcPts val="1000"/>
              </a:spcBef>
              <a:buFont typeface="Arial"/>
              <a:buChar char="•"/>
            </a:pPr>
            <a:r>
              <a:rPr lang="en-US" dirty="0"/>
              <a:t>“When do they use learning material? Why do they discuss with teachers? "</a:t>
            </a:r>
          </a:p>
          <a:p>
            <a:pPr marL="285750" indent="-285750">
              <a:lnSpc>
                <a:spcPct val="120000"/>
              </a:lnSpc>
              <a:spcBef>
                <a:spcPts val="1000"/>
              </a:spcBef>
              <a:buFont typeface="Arial"/>
              <a:buChar char="•"/>
            </a:pPr>
            <a:r>
              <a:rPr lang="en-US" dirty="0"/>
              <a:t>Tell them to take note of things they find interesting or surprising. </a:t>
            </a:r>
          </a:p>
          <a:p>
            <a:pPr marL="285750" indent="-285750">
              <a:lnSpc>
                <a:spcPct val="120000"/>
              </a:lnSpc>
              <a:spcBef>
                <a:spcPts val="1000"/>
              </a:spcBef>
              <a:buFont typeface="Arial"/>
              <a:buChar char="•"/>
            </a:pPr>
            <a:r>
              <a:rPr lang="en-US" dirty="0"/>
              <a:t>“Let’s begin!” (Don’t forget to start playing the upbeat music now.) it's any kind of music that's played when the participants are doing the exercises. It sets the mood ;-)</a:t>
            </a:r>
          </a:p>
          <a:p>
            <a:pPr>
              <a:lnSpc>
                <a:spcPct val="120000"/>
              </a:lnSpc>
              <a:spcBef>
                <a:spcPts val="1000"/>
              </a:spcBef>
            </a:pPr>
            <a:endParaRPr lang="en-US" dirty="0"/>
          </a:p>
          <a:p>
            <a:pPr>
              <a:lnSpc>
                <a:spcPct val="120000"/>
              </a:lnSpc>
              <a:spcBef>
                <a:spcPts val="1000"/>
              </a:spcBef>
            </a:pPr>
            <a:r>
              <a:rPr lang="en-US" dirty="0"/>
              <a:t>2—Dig deeper =&gt; before this step, explain the following slides. </a:t>
            </a:r>
          </a:p>
          <a:p>
            <a:endParaRPr lang="en-US" dirty="0">
              <a:ea typeface="Calibri"/>
              <a:cs typeface="Calibri"/>
            </a:endParaRPr>
          </a:p>
        </p:txBody>
      </p:sp>
      <p:sp>
        <p:nvSpPr>
          <p:cNvPr id="4" name="Espace réservé du numéro de diapositive 3"/>
          <p:cNvSpPr>
            <a:spLocks noGrp="1"/>
          </p:cNvSpPr>
          <p:nvPr>
            <p:ph type="sldNum" sz="quarter" idx="5"/>
          </p:nvPr>
        </p:nvSpPr>
        <p:spPr/>
        <p:txBody>
          <a:bodyPr/>
          <a:lstStyle/>
          <a:p>
            <a:fld id="{C082528A-504D-42C8-8112-D4335BF0C069}" type="slidenum">
              <a:rPr lang="fr-FR"/>
              <a:t>13</a:t>
            </a:fld>
            <a:endParaRPr lang="fr-FR"/>
          </a:p>
        </p:txBody>
      </p:sp>
    </p:spTree>
    <p:extLst>
      <p:ext uri="{BB962C8B-B14F-4D97-AF65-F5344CB8AC3E}">
        <p14:creationId xmlns:p14="http://schemas.microsoft.com/office/powerpoint/2010/main" val="2787122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e6c3969c53_0_16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2" name="Google Shape;1662;ge6c3969c53_0_16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14300"/>
            <a:r>
              <a:rPr lang="fr" dirty="0" err="1"/>
              <a:t>Here</a:t>
            </a:r>
            <a:r>
              <a:rPr lang="fr" dirty="0"/>
              <a:t> are </a:t>
            </a:r>
            <a:r>
              <a:rPr lang="fr" dirty="0" err="1"/>
              <a:t>some</a:t>
            </a:r>
            <a:r>
              <a:rPr lang="fr" dirty="0"/>
              <a:t> </a:t>
            </a:r>
            <a:r>
              <a:rPr lang="fr" dirty="0" err="1"/>
              <a:t>tips</a:t>
            </a:r>
            <a:r>
              <a:rPr lang="fr" dirty="0"/>
              <a:t> and tricks for </a:t>
            </a:r>
            <a:r>
              <a:rPr lang="fr" dirty="0" err="1"/>
              <a:t>conducting</a:t>
            </a:r>
            <a:r>
              <a:rPr lang="fr" dirty="0"/>
              <a:t> interviews </a:t>
            </a:r>
            <a:r>
              <a:rPr lang="fr" dirty="0" err="1"/>
              <a:t>effectively</a:t>
            </a:r>
            <a:r>
              <a:rPr lang="fr" dirty="0"/>
              <a:t>. The key </a:t>
            </a:r>
            <a:r>
              <a:rPr lang="fr" dirty="0" err="1"/>
              <a:t>is</a:t>
            </a:r>
            <a:r>
              <a:rPr lang="fr" dirty="0"/>
              <a:t> to open the conversation and explore the </a:t>
            </a:r>
            <a:r>
              <a:rPr lang="fr" dirty="0" err="1"/>
              <a:t>needs</a:t>
            </a:r>
            <a:r>
              <a:rPr lang="fr" dirty="0"/>
              <a:t> in </a:t>
            </a:r>
            <a:r>
              <a:rPr lang="fr" dirty="0" err="1"/>
              <a:t>depth</a:t>
            </a:r>
            <a:r>
              <a:rPr lang="fr" dirty="0"/>
              <a:t>. </a:t>
            </a:r>
            <a:r>
              <a:rPr lang="fr" dirty="0" err="1"/>
              <a:t>It's</a:t>
            </a:r>
            <a:r>
              <a:rPr lang="fr" dirty="0"/>
              <a:t> essential to </a:t>
            </a:r>
            <a:r>
              <a:rPr lang="fr" dirty="0" err="1"/>
              <a:t>avoid</a:t>
            </a:r>
            <a:r>
              <a:rPr lang="fr" dirty="0"/>
              <a:t> </a:t>
            </a:r>
            <a:r>
              <a:rPr lang="fr" dirty="0" err="1"/>
              <a:t>closed</a:t>
            </a:r>
            <a:r>
              <a:rPr lang="fr" dirty="0"/>
              <a:t> questions. </a:t>
            </a:r>
            <a:endParaRPr lang="fr-FR" dirty="0"/>
          </a:p>
        </p:txBody>
      </p:sp>
      <p:sp>
        <p:nvSpPr>
          <p:cNvPr id="1663" name="Google Shape;1663;ge6c3969c53_0_16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e6c3969c53_0_2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0" name="Google Shape;1680;ge6c3969c53_0_23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14300"/>
            <a:r>
              <a:rPr lang="fr" dirty="0" err="1">
                <a:solidFill>
                  <a:srgbClr val="313133"/>
                </a:solidFill>
              </a:rPr>
              <a:t>Here</a:t>
            </a:r>
            <a:r>
              <a:rPr lang="fr" dirty="0">
                <a:solidFill>
                  <a:srgbClr val="313133"/>
                </a:solidFill>
              </a:rPr>
              <a:t> </a:t>
            </a:r>
            <a:r>
              <a:rPr lang="fr" dirty="0" err="1">
                <a:solidFill>
                  <a:srgbClr val="313133"/>
                </a:solidFill>
              </a:rPr>
              <a:t>we</a:t>
            </a:r>
            <a:r>
              <a:rPr lang="fr" dirty="0">
                <a:solidFill>
                  <a:srgbClr val="313133"/>
                </a:solidFill>
              </a:rPr>
              <a:t> </a:t>
            </a:r>
            <a:r>
              <a:rPr lang="fr" dirty="0" err="1">
                <a:solidFill>
                  <a:srgbClr val="313133"/>
                </a:solidFill>
              </a:rPr>
              <a:t>present</a:t>
            </a:r>
            <a:r>
              <a:rPr lang="fr" dirty="0">
                <a:solidFill>
                  <a:srgbClr val="313133"/>
                </a:solidFill>
              </a:rPr>
              <a:t> a perspective on user </a:t>
            </a:r>
            <a:r>
              <a:rPr lang="fr" dirty="0" err="1">
                <a:solidFill>
                  <a:srgbClr val="313133"/>
                </a:solidFill>
              </a:rPr>
              <a:t>needs</a:t>
            </a:r>
            <a:r>
              <a:rPr lang="fr" dirty="0">
                <a:solidFill>
                  <a:srgbClr val="313133"/>
                </a:solidFill>
              </a:rPr>
              <a:t> </a:t>
            </a:r>
            <a:r>
              <a:rPr lang="fr" dirty="0" err="1">
                <a:solidFill>
                  <a:srgbClr val="313133"/>
                </a:solidFill>
              </a:rPr>
              <a:t>using</a:t>
            </a:r>
            <a:r>
              <a:rPr lang="fr" dirty="0">
                <a:solidFill>
                  <a:srgbClr val="313133"/>
                </a:solidFill>
              </a:rPr>
              <a:t> </a:t>
            </a:r>
            <a:r>
              <a:rPr lang="fr" dirty="0" err="1">
                <a:solidFill>
                  <a:srgbClr val="313133"/>
                </a:solidFill>
              </a:rPr>
              <a:t>Sheldon’s</a:t>
            </a:r>
            <a:r>
              <a:rPr lang="fr" dirty="0">
                <a:solidFill>
                  <a:srgbClr val="313133"/>
                </a:solidFill>
              </a:rPr>
              <a:t> </a:t>
            </a:r>
            <a:r>
              <a:rPr lang="fr" dirty="0" err="1">
                <a:solidFill>
                  <a:srgbClr val="313133"/>
                </a:solidFill>
              </a:rPr>
              <a:t>theory</a:t>
            </a:r>
            <a:r>
              <a:rPr lang="fr" dirty="0">
                <a:solidFill>
                  <a:srgbClr val="313133"/>
                </a:solidFill>
              </a:rPr>
              <a:t> of </a:t>
            </a:r>
            <a:r>
              <a:rPr lang="fr" dirty="0" err="1">
                <a:solidFill>
                  <a:srgbClr val="313133"/>
                </a:solidFill>
              </a:rPr>
              <a:t>needs</a:t>
            </a:r>
            <a:r>
              <a:rPr lang="fr" dirty="0">
                <a:solidFill>
                  <a:srgbClr val="313133"/>
                </a:solidFill>
              </a:rPr>
              <a:t>. The </a:t>
            </a:r>
            <a:r>
              <a:rPr lang="fr" dirty="0" err="1">
                <a:solidFill>
                  <a:srgbClr val="313133"/>
                </a:solidFill>
              </a:rPr>
              <a:t>idea</a:t>
            </a:r>
            <a:r>
              <a:rPr lang="fr" dirty="0">
                <a:solidFill>
                  <a:srgbClr val="313133"/>
                </a:solidFill>
              </a:rPr>
              <a:t> </a:t>
            </a:r>
            <a:r>
              <a:rPr lang="fr" dirty="0" err="1">
                <a:solidFill>
                  <a:srgbClr val="313133"/>
                </a:solidFill>
              </a:rPr>
              <a:t>is</a:t>
            </a:r>
            <a:r>
              <a:rPr lang="fr" dirty="0">
                <a:solidFill>
                  <a:srgbClr val="313133"/>
                </a:solidFill>
              </a:rPr>
              <a:t> </a:t>
            </a:r>
            <a:r>
              <a:rPr lang="fr" dirty="0" err="1">
                <a:solidFill>
                  <a:srgbClr val="313133"/>
                </a:solidFill>
              </a:rPr>
              <a:t>that</a:t>
            </a:r>
            <a:r>
              <a:rPr lang="fr" dirty="0">
                <a:solidFill>
                  <a:srgbClr val="313133"/>
                </a:solidFill>
              </a:rPr>
              <a:t> a </a:t>
            </a:r>
            <a:r>
              <a:rPr lang="fr" dirty="0" err="1">
                <a:solidFill>
                  <a:srgbClr val="313133"/>
                </a:solidFill>
              </a:rPr>
              <a:t>need</a:t>
            </a:r>
            <a:r>
              <a:rPr lang="fr" dirty="0">
                <a:solidFill>
                  <a:srgbClr val="313133"/>
                </a:solidFill>
              </a:rPr>
              <a:t> </a:t>
            </a:r>
            <a:r>
              <a:rPr lang="fr" dirty="0" err="1">
                <a:solidFill>
                  <a:srgbClr val="313133"/>
                </a:solidFill>
              </a:rPr>
              <a:t>that</a:t>
            </a:r>
            <a:r>
              <a:rPr lang="fr" dirty="0">
                <a:solidFill>
                  <a:srgbClr val="313133"/>
                </a:solidFill>
              </a:rPr>
              <a:t> </a:t>
            </a:r>
            <a:r>
              <a:rPr lang="fr" dirty="0" err="1">
                <a:solidFill>
                  <a:srgbClr val="313133"/>
                </a:solidFill>
              </a:rPr>
              <a:t>is</a:t>
            </a:r>
            <a:r>
              <a:rPr lang="fr" dirty="0">
                <a:solidFill>
                  <a:srgbClr val="313133"/>
                </a:solidFill>
              </a:rPr>
              <a:t> met </a:t>
            </a:r>
            <a:r>
              <a:rPr lang="fr" dirty="0" err="1">
                <a:solidFill>
                  <a:srgbClr val="313133"/>
                </a:solidFill>
              </a:rPr>
              <a:t>will</a:t>
            </a:r>
            <a:r>
              <a:rPr lang="fr" dirty="0">
                <a:solidFill>
                  <a:srgbClr val="313133"/>
                </a:solidFill>
              </a:rPr>
              <a:t> lead the user to </a:t>
            </a:r>
            <a:r>
              <a:rPr lang="fr" dirty="0" err="1">
                <a:solidFill>
                  <a:srgbClr val="313133"/>
                </a:solidFill>
              </a:rPr>
              <a:t>be</a:t>
            </a:r>
            <a:r>
              <a:rPr lang="fr" dirty="0">
                <a:solidFill>
                  <a:srgbClr val="313133"/>
                </a:solidFill>
              </a:rPr>
              <a:t> more </a:t>
            </a:r>
            <a:r>
              <a:rPr lang="fr" dirty="0" err="1">
                <a:solidFill>
                  <a:srgbClr val="313133"/>
                </a:solidFill>
              </a:rPr>
              <a:t>satisfied</a:t>
            </a:r>
            <a:r>
              <a:rPr lang="fr" dirty="0">
                <a:solidFill>
                  <a:srgbClr val="313133"/>
                </a:solidFill>
              </a:rPr>
              <a:t> and </a:t>
            </a:r>
            <a:r>
              <a:rPr lang="fr" dirty="0" err="1">
                <a:solidFill>
                  <a:srgbClr val="313133"/>
                </a:solidFill>
              </a:rPr>
              <a:t>therefore</a:t>
            </a:r>
            <a:r>
              <a:rPr lang="fr" dirty="0">
                <a:solidFill>
                  <a:srgbClr val="313133"/>
                </a:solidFill>
              </a:rPr>
              <a:t> more </a:t>
            </a:r>
            <a:r>
              <a:rPr lang="fr" dirty="0" err="1">
                <a:solidFill>
                  <a:srgbClr val="313133"/>
                </a:solidFill>
              </a:rPr>
              <a:t>motivated</a:t>
            </a:r>
            <a:r>
              <a:rPr lang="fr" dirty="0">
                <a:solidFill>
                  <a:srgbClr val="313133"/>
                </a:solidFill>
              </a:rPr>
              <a:t>. </a:t>
            </a:r>
            <a:r>
              <a:rPr lang="fr" dirty="0" err="1">
                <a:solidFill>
                  <a:srgbClr val="313133"/>
                </a:solidFill>
              </a:rPr>
              <a:t>Here</a:t>
            </a:r>
            <a:r>
              <a:rPr lang="fr" dirty="0">
                <a:solidFill>
                  <a:srgbClr val="313133"/>
                </a:solidFill>
              </a:rPr>
              <a:t> </a:t>
            </a:r>
            <a:r>
              <a:rPr lang="fr" dirty="0" err="1">
                <a:solidFill>
                  <a:srgbClr val="313133"/>
                </a:solidFill>
              </a:rPr>
              <a:t>is</a:t>
            </a:r>
            <a:r>
              <a:rPr lang="fr" dirty="0">
                <a:solidFill>
                  <a:srgbClr val="313133"/>
                </a:solidFill>
              </a:rPr>
              <a:t> a version of the UX </a:t>
            </a:r>
            <a:r>
              <a:rPr lang="fr" dirty="0" err="1">
                <a:solidFill>
                  <a:srgbClr val="313133"/>
                </a:solidFill>
              </a:rPr>
              <a:t>cards</a:t>
            </a:r>
            <a:r>
              <a:rPr lang="fr" dirty="0">
                <a:solidFill>
                  <a:srgbClr val="313133"/>
                </a:solidFill>
              </a:rPr>
              <a:t> </a:t>
            </a:r>
            <a:r>
              <a:rPr lang="fr" dirty="0" err="1">
                <a:solidFill>
                  <a:srgbClr val="313133"/>
                </a:solidFill>
              </a:rPr>
              <a:t>adapted</a:t>
            </a:r>
            <a:r>
              <a:rPr lang="fr" dirty="0">
                <a:solidFill>
                  <a:srgbClr val="313133"/>
                </a:solidFill>
              </a:rPr>
              <a:t> by Carine Lallemand. </a:t>
            </a:r>
            <a:endParaRPr lang="fr-F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e6c3969c53_0_19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4" name="Google Shape;1694;ge6c3969c53_0_19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indent="-342900">
              <a:buSzPts val="1800"/>
              <a:buFont typeface="Livvic"/>
              <a:buChar char="●"/>
            </a:pPr>
            <a:r>
              <a:rPr lang="fr" dirty="0" err="1"/>
              <a:t>Here</a:t>
            </a:r>
            <a:r>
              <a:rPr lang="fr" dirty="0"/>
              <a:t>, </a:t>
            </a:r>
            <a:r>
              <a:rPr lang="fr" dirty="0" err="1"/>
              <a:t>we</a:t>
            </a:r>
            <a:r>
              <a:rPr lang="fr" dirty="0"/>
              <a:t> </a:t>
            </a:r>
            <a:r>
              <a:rPr lang="fr" dirty="0" err="1"/>
              <a:t>present</a:t>
            </a:r>
            <a:r>
              <a:rPr lang="fr" dirty="0"/>
              <a:t> four main cognitive </a:t>
            </a:r>
            <a:r>
              <a:rPr lang="fr" dirty="0" err="1"/>
              <a:t>biases</a:t>
            </a:r>
            <a:r>
              <a:rPr lang="fr" dirty="0"/>
              <a:t> </a:t>
            </a:r>
            <a:r>
              <a:rPr lang="fr" dirty="0" err="1"/>
              <a:t>encountered</a:t>
            </a:r>
            <a:r>
              <a:rPr lang="fr" dirty="0"/>
              <a:t> </a:t>
            </a:r>
            <a:r>
              <a:rPr lang="fr" dirty="0" err="1"/>
              <a:t>during</a:t>
            </a:r>
            <a:r>
              <a:rPr lang="fr" dirty="0"/>
              <a:t> interviews or </a:t>
            </a:r>
            <a:r>
              <a:rPr lang="fr" dirty="0" err="1"/>
              <a:t>co-creation</a:t>
            </a:r>
            <a:r>
              <a:rPr lang="fr" dirty="0"/>
              <a:t> sessions. </a:t>
            </a:r>
            <a:endParaRPr lang="fr" sz="1800" b="1" dirty="0">
              <a:latin typeface="Livvic"/>
              <a:ea typeface="Livvic"/>
              <a:cs typeface="Livvic"/>
            </a:endParaRPr>
          </a:p>
        </p:txBody>
      </p:sp>
      <p:sp>
        <p:nvSpPr>
          <p:cNvPr id="1695" name="Google Shape;1695;ge6c3969c53_0_19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Google Shape;1705;ge6c3969c53_0_2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6" name="Google Shape;1706;ge6c3969c53_0_2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fr" dirty="0"/>
              <a:t>You </a:t>
            </a:r>
            <a:r>
              <a:rPr lang="fr" dirty="0" err="1"/>
              <a:t>need</a:t>
            </a:r>
            <a:r>
              <a:rPr lang="fr" dirty="0"/>
              <a:t> to show the </a:t>
            </a:r>
            <a:r>
              <a:rPr lang="fr" dirty="0" err="1"/>
              <a:t>video</a:t>
            </a:r>
            <a:r>
              <a:rPr lang="fr" dirty="0"/>
              <a:t> </a:t>
            </a:r>
            <a:r>
              <a:rPr lang="fr" dirty="0" err="1"/>
              <a:t>here</a:t>
            </a:r>
            <a:r>
              <a:rPr lang="fr" dirty="0"/>
              <a:t> and </a:t>
            </a:r>
            <a:r>
              <a:rPr lang="fr" dirty="0" err="1"/>
              <a:t>ask</a:t>
            </a:r>
            <a:r>
              <a:rPr lang="fr" dirty="0"/>
              <a:t> the </a:t>
            </a:r>
            <a:r>
              <a:rPr lang="fr" dirty="0" err="1"/>
              <a:t>learners</a:t>
            </a:r>
            <a:r>
              <a:rPr lang="fr" dirty="0"/>
              <a:t> to </a:t>
            </a:r>
            <a:r>
              <a:rPr lang="fr" dirty="0" err="1"/>
              <a:t>find</a:t>
            </a:r>
            <a:r>
              <a:rPr lang="fr" dirty="0"/>
              <a:t> at least </a:t>
            </a:r>
            <a:r>
              <a:rPr lang="fr" dirty="0" err="1"/>
              <a:t>seven</a:t>
            </a:r>
            <a:r>
              <a:rPr lang="fr" dirty="0"/>
              <a:t> </a:t>
            </a:r>
            <a:r>
              <a:rPr lang="fr" dirty="0" err="1"/>
              <a:t>mistakes</a:t>
            </a:r>
            <a:r>
              <a:rPr lang="fr" dirty="0"/>
              <a:t> </a:t>
            </a:r>
            <a:r>
              <a:rPr lang="fr" dirty="0" err="1"/>
              <a:t>that</a:t>
            </a:r>
            <a:r>
              <a:rPr lang="fr" dirty="0"/>
              <a:t> </a:t>
            </a:r>
            <a:r>
              <a:rPr lang="fr" dirty="0" err="1"/>
              <a:t>occur</a:t>
            </a:r>
            <a:r>
              <a:rPr lang="fr" dirty="0"/>
              <a:t> </a:t>
            </a:r>
            <a:r>
              <a:rPr lang="fr" dirty="0" err="1"/>
              <a:t>during</a:t>
            </a:r>
            <a:r>
              <a:rPr lang="fr" dirty="0"/>
              <a:t> the </a:t>
            </a:r>
            <a:r>
              <a:rPr lang="fr" dirty="0" err="1"/>
              <a:t>video</a:t>
            </a:r>
            <a:r>
              <a:rPr lang="fr" dirty="0"/>
              <a:t>. </a:t>
            </a:r>
            <a:r>
              <a:rPr lang="fr" dirty="0" err="1"/>
              <a:t>Then</a:t>
            </a:r>
            <a:r>
              <a:rPr lang="fr" dirty="0"/>
              <a:t>, </a:t>
            </a:r>
            <a:r>
              <a:rPr lang="fr" dirty="0" err="1"/>
              <a:t>we'll</a:t>
            </a:r>
            <a:r>
              <a:rPr lang="fr" dirty="0"/>
              <a:t> debrief. </a:t>
            </a:r>
            <a:endParaRPr lang="fr-F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ge6c3969c53_0_2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3" name="Google Shape;1713;ge6c3969c53_0_2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fr" err="1"/>
              <a:t>Now</a:t>
            </a:r>
            <a:r>
              <a:rPr lang="fr"/>
              <a:t>, </a:t>
            </a:r>
            <a:r>
              <a:rPr lang="fr" err="1"/>
              <a:t>we</a:t>
            </a:r>
            <a:r>
              <a:rPr lang="fr"/>
              <a:t> show the video of the interview as it should have happened. We encourage learners to notice the difference with the first </a:t>
            </a:r>
            <a:r>
              <a:rPr lang="fr" err="1"/>
              <a:t>video</a:t>
            </a:r>
            <a:r>
              <a:rPr lang="fr"/>
              <a:t>. </a:t>
            </a:r>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2a87ea4cc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0" name="Google Shape;1720;g2a87ea4cc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20000"/>
              </a:lnSpc>
              <a:spcBef>
                <a:spcPts val="1000"/>
              </a:spcBef>
            </a:pPr>
            <a:r>
              <a:rPr lang="en-US" dirty="0">
                <a:ea typeface="Calibri"/>
                <a:cs typeface="Calibri"/>
              </a:rPr>
              <a:t>Ask participants to check if all the cases in the Empathy could be completed thanks to the interview.</a:t>
            </a:r>
            <a:br>
              <a:rPr lang="en-US" dirty="0">
                <a:ea typeface="Calibri"/>
                <a:cs typeface="+mn-lt"/>
              </a:rPr>
            </a:br>
            <a:br>
              <a:rPr lang="en-US" dirty="0">
                <a:ea typeface="Calibri"/>
                <a:cs typeface="+mn-lt"/>
              </a:rPr>
            </a:br>
            <a:r>
              <a:rPr lang="en-US" dirty="0"/>
              <a:t>2- Dig Deeper</a:t>
            </a:r>
          </a:p>
          <a:p>
            <a:pPr marL="171450" indent="-171450">
              <a:lnSpc>
                <a:spcPct val="120000"/>
              </a:lnSpc>
              <a:spcBef>
                <a:spcPts val="1000"/>
              </a:spcBef>
              <a:buFont typeface="Arial"/>
              <a:buChar char="•"/>
            </a:pPr>
            <a:r>
              <a:rPr lang="en-US" dirty="0"/>
              <a:t>After the first set of interviews, tell them to follow up on things that intrigued them during the first interview. </a:t>
            </a:r>
            <a:endParaRPr lang="en-US" dirty="0">
              <a:ea typeface="Calibri"/>
              <a:cs typeface="Calibri"/>
            </a:endParaRPr>
          </a:p>
          <a:p>
            <a:pPr marL="171450" indent="-171450">
              <a:lnSpc>
                <a:spcPct val="120000"/>
              </a:lnSpc>
              <a:spcBef>
                <a:spcPts val="1000"/>
              </a:spcBef>
              <a:buFont typeface="Arial"/>
              <a:buChar char="•"/>
            </a:pPr>
            <a:r>
              <a:rPr lang="en-US" dirty="0"/>
              <a:t>“Try to dig for stories, feelings, and emotion.” “Ask ‘WHY?’ often” </a:t>
            </a:r>
            <a:endParaRPr lang="en-US" dirty="0">
              <a:ea typeface="Calibri"/>
              <a:cs typeface="Calibri"/>
            </a:endParaRPr>
          </a:p>
          <a:p>
            <a:pPr marL="171450" indent="-171450">
              <a:lnSpc>
                <a:spcPct val="120000"/>
              </a:lnSpc>
              <a:spcBef>
                <a:spcPts val="1000"/>
              </a:spcBef>
              <a:buFont typeface="Arial,Sans-Serif"/>
              <a:buChar char="•"/>
            </a:pPr>
            <a:r>
              <a:rPr lang="en-US" dirty="0"/>
              <a:t>“Forget about the platform, find out what’s important to your partner.” </a:t>
            </a:r>
            <a:endParaRPr lang="en-US" dirty="0">
              <a:ea typeface="Calibri"/>
              <a:cs typeface="Calibri"/>
            </a:endParaRPr>
          </a:p>
          <a:p>
            <a:pPr marL="171450" indent="-171450">
              <a:lnSpc>
                <a:spcPct val="120000"/>
              </a:lnSpc>
              <a:spcBef>
                <a:spcPts val="1000"/>
              </a:spcBef>
              <a:buFont typeface="Arial,Sans-Serif"/>
              <a:buChar char="•"/>
            </a:pPr>
            <a:r>
              <a:rPr lang="en-US" dirty="0"/>
              <a:t>"Remind them you will let them know when time is up. </a:t>
            </a:r>
            <a:endParaRPr lang="en-US" dirty="0">
              <a:ea typeface="Calibri"/>
              <a:cs typeface="Calibri"/>
            </a:endParaRPr>
          </a:p>
          <a:p>
            <a:pPr marL="171450" indent="-171450">
              <a:lnSpc>
                <a:spcPct val="120000"/>
              </a:lnSpc>
              <a:spcBef>
                <a:spcPts val="1000"/>
              </a:spcBef>
              <a:buFont typeface="Arial,Sans-Serif"/>
              <a:buChar char="•"/>
            </a:pPr>
            <a:r>
              <a:rPr lang="en-US" dirty="0"/>
              <a:t>. . .“Time to switch! Again, make note of any unexpected discoveries along the way, capture quotes!”</a:t>
            </a:r>
            <a:endParaRPr lang="en-US" dirty="0">
              <a:ea typeface="Calibri"/>
              <a:cs typeface="Calibri"/>
            </a:endParaRPr>
          </a:p>
          <a:p>
            <a:endParaRPr lang="en-US" dirty="0">
              <a:ea typeface="Calibri"/>
              <a:cs typeface="+mn-l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 we present the How-Might-We technique. It's a method that helps rephrase the conclusions found during interviews into challenges to be solved.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21</a:t>
            </a:fld>
            <a:endParaRPr lang="fr-FR"/>
          </a:p>
        </p:txBody>
      </p:sp>
    </p:spTree>
    <p:extLst>
      <p:ext uri="{BB962C8B-B14F-4D97-AF65-F5344CB8AC3E}">
        <p14:creationId xmlns:p14="http://schemas.microsoft.com/office/powerpoint/2010/main" val="1329347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5BB13-DB7E-B9E5-09AC-789E9241CF0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6CD3C2D-CAC6-CA8B-E831-58276C7E0A5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6D7D36B-8853-C234-8151-B92ACA8E5368}"/>
              </a:ext>
            </a:extLst>
          </p:cNvPr>
          <p:cNvSpPr>
            <a:spLocks noGrp="1"/>
          </p:cNvSpPr>
          <p:nvPr>
            <p:ph type="body" idx="1"/>
          </p:nvPr>
        </p:nvSpPr>
        <p:spPr/>
        <p:txBody>
          <a:bodyPr/>
          <a:lstStyle/>
          <a:p>
            <a:r>
              <a:rPr lang="en-US" dirty="0"/>
              <a:t>Here, we present the How-Might-We technique. It's a method that helps rephrase the conclusions found during interviews into challenges to be solved. </a:t>
            </a:r>
            <a:endParaRPr lang="fr-FR" dirty="0"/>
          </a:p>
        </p:txBody>
      </p:sp>
      <p:sp>
        <p:nvSpPr>
          <p:cNvPr id="4" name="Espace réservé du numéro de diapositive 3">
            <a:extLst>
              <a:ext uri="{FF2B5EF4-FFF2-40B4-BE49-F238E27FC236}">
                <a16:creationId xmlns:a16="http://schemas.microsoft.com/office/drawing/2014/main" id="{C10E5CCF-5F9D-E261-AB31-E0404C56DAB3}"/>
              </a:ext>
            </a:extLst>
          </p:cNvPr>
          <p:cNvSpPr>
            <a:spLocks noGrp="1"/>
          </p:cNvSpPr>
          <p:nvPr>
            <p:ph type="sldNum" sz="quarter" idx="5"/>
          </p:nvPr>
        </p:nvSpPr>
        <p:spPr/>
        <p:txBody>
          <a:bodyPr/>
          <a:lstStyle/>
          <a:p>
            <a:fld id="{C082528A-504D-42C8-8112-D4335BF0C069}" type="slidenum">
              <a:rPr lang="fr-FR"/>
              <a:t>22</a:t>
            </a:fld>
            <a:endParaRPr lang="fr-FR"/>
          </a:p>
        </p:txBody>
      </p:sp>
    </p:spTree>
    <p:extLst>
      <p:ext uri="{BB962C8B-B14F-4D97-AF65-F5344CB8AC3E}">
        <p14:creationId xmlns:p14="http://schemas.microsoft.com/office/powerpoint/2010/main" val="3573384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In this module, we use flipped learning. The goal is for students to experience the stages of design thinking before intellectualizing them. This is really important. We don't discuss the theory until the students have gone through the various stages. To go through these stages, we use a project. </a:t>
            </a:r>
          </a:p>
          <a:p>
            <a:pPr marL="285750" indent="-285750">
              <a:lnSpc>
                <a:spcPct val="90000"/>
              </a:lnSpc>
              <a:spcBef>
                <a:spcPts val="1000"/>
              </a:spcBef>
              <a:buFont typeface="Arial"/>
              <a:buChar char="•"/>
            </a:pPr>
            <a:r>
              <a:rPr lang="en-US" dirty="0"/>
              <a:t>Set up the room so that participants are in an active posture (sitting upright, standing), with access to a horizontal space for note taking. </a:t>
            </a:r>
          </a:p>
          <a:p>
            <a:pPr marL="285750" indent="-285750">
              <a:lnSpc>
                <a:spcPct val="90000"/>
              </a:lnSpc>
              <a:spcBef>
                <a:spcPts val="1000"/>
              </a:spcBef>
              <a:buFont typeface="Arial"/>
              <a:buChar char="•"/>
            </a:pPr>
            <a:r>
              <a:rPr lang="en-US" dirty="0"/>
              <a:t>Space should be configured to allow for participants to pair up near one another easily. </a:t>
            </a:r>
          </a:p>
          <a:p>
            <a:pPr marL="285750" indent="-285750">
              <a:lnSpc>
                <a:spcPct val="90000"/>
              </a:lnSpc>
              <a:spcBef>
                <a:spcPts val="1000"/>
              </a:spcBef>
              <a:buFont typeface="Arial"/>
              <a:buChar char="•"/>
            </a:pPr>
            <a:r>
              <a:rPr lang="en-US" dirty="0"/>
              <a:t>Cocktail style—small, standing height—tables are nice to have. </a:t>
            </a:r>
          </a:p>
          <a:p>
            <a:pPr marL="285750" indent="-285750">
              <a:lnSpc>
                <a:spcPct val="90000"/>
              </a:lnSpc>
              <a:spcBef>
                <a:spcPts val="1000"/>
              </a:spcBef>
              <a:buFont typeface="Arial"/>
              <a:buChar char="•"/>
            </a:pPr>
            <a:r>
              <a:rPr lang="en-US" dirty="0"/>
              <a:t>Play upbeat music during all steps while participants work, and turn it down to give instruction. </a:t>
            </a:r>
          </a:p>
          <a:p>
            <a:pPr marL="285750" indent="-285750">
              <a:lnSpc>
                <a:spcPct val="90000"/>
              </a:lnSpc>
              <a:spcBef>
                <a:spcPts val="1000"/>
              </a:spcBef>
              <a:buFont typeface="Arial"/>
              <a:buChar char="•"/>
            </a:pPr>
            <a:r>
              <a:rPr lang="en-US" dirty="0"/>
              <a:t>Make sure you have supplies on hand for prototyping (we recommend paper, pens, popsicle sticks, pipe cleaners, scissors, duct tape, and the like). </a:t>
            </a:r>
          </a:p>
          <a:p>
            <a:pPr marL="285750" indent="-285750">
              <a:lnSpc>
                <a:spcPct val="90000"/>
              </a:lnSpc>
              <a:spcBef>
                <a:spcPts val="1000"/>
              </a:spcBef>
              <a:buFont typeface="Arial"/>
              <a:buChar char="•"/>
            </a:pPr>
            <a:r>
              <a:rPr lang="en-US" dirty="0"/>
              <a:t>Print the participant worksheet on single-sided 11x17 paper. Print the facilitator’s guide on double-sided 11x17 paper. </a:t>
            </a:r>
          </a:p>
          <a:p>
            <a:pPr marL="285750" indent="-285750">
              <a:lnSpc>
                <a:spcPct val="90000"/>
              </a:lnSpc>
              <a:spcBef>
                <a:spcPts val="1000"/>
              </a:spcBef>
              <a:buFont typeface="Arial"/>
              <a:buChar char="•"/>
            </a:pPr>
            <a:r>
              <a:rPr lang="en-US" dirty="0"/>
              <a:t>Find a fun way to announce “Time’s up!” (we use a gong at the </a:t>
            </a:r>
            <a:r>
              <a:rPr lang="en-US" dirty="0" err="1"/>
              <a:t>d.school</a:t>
            </a:r>
            <a:r>
              <a:rPr lang="en-US" dirty="0"/>
              <a:t>). </a:t>
            </a:r>
          </a:p>
          <a:p>
            <a:pPr marL="285750" indent="-285750">
              <a:lnSpc>
                <a:spcPct val="90000"/>
              </a:lnSpc>
              <a:spcBef>
                <a:spcPts val="1000"/>
              </a:spcBef>
              <a:buFont typeface="Arial"/>
              <a:buChar char="•"/>
            </a:pPr>
            <a:r>
              <a:rPr lang="en-US" dirty="0"/>
              <a:t>Be assertive about keeping the timing tight. </a:t>
            </a:r>
          </a:p>
          <a:p>
            <a:pPr marL="285750" indent="-285750">
              <a:lnSpc>
                <a:spcPct val="90000"/>
              </a:lnSpc>
              <a:spcBef>
                <a:spcPts val="1000"/>
              </a:spcBef>
              <a:buFont typeface="Arial"/>
              <a:buChar char="•"/>
            </a:pPr>
            <a:r>
              <a:rPr lang="en-US" dirty="0"/>
              <a:t>If possible, have a TEAM of coaches who are familiar with the project share the responsibility for facilitating the learning experience. </a:t>
            </a:r>
          </a:p>
          <a:p>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3</a:t>
            </a:fld>
            <a:endParaRPr lang="fr-FR"/>
          </a:p>
        </p:txBody>
      </p:sp>
    </p:spTree>
    <p:extLst>
      <p:ext uri="{BB962C8B-B14F-4D97-AF65-F5344CB8AC3E}">
        <p14:creationId xmlns:p14="http://schemas.microsoft.com/office/powerpoint/2010/main" val="865092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 we show tips and tricks for writing great challenges.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23</a:t>
            </a:fld>
            <a:endParaRPr lang="fr-FR"/>
          </a:p>
        </p:txBody>
      </p:sp>
    </p:spTree>
    <p:extLst>
      <p:ext uri="{BB962C8B-B14F-4D97-AF65-F5344CB8AC3E}">
        <p14:creationId xmlns:p14="http://schemas.microsoft.com/office/powerpoint/2010/main" val="1686665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 ask the students here to reframe their conclusion as a challenge.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24</a:t>
            </a:fld>
            <a:endParaRPr lang="fr-FR"/>
          </a:p>
        </p:txBody>
      </p:sp>
    </p:spTree>
    <p:extLst>
      <p:ext uri="{BB962C8B-B14F-4D97-AF65-F5344CB8AC3E}">
        <p14:creationId xmlns:p14="http://schemas.microsoft.com/office/powerpoint/2010/main" val="1208746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indent="-285750">
              <a:lnSpc>
                <a:spcPct val="90000"/>
              </a:lnSpc>
              <a:spcBef>
                <a:spcPts val="1000"/>
              </a:spcBef>
              <a:buFont typeface="Arial"/>
              <a:buChar char="•"/>
            </a:pPr>
            <a:r>
              <a:rPr lang="en-US" dirty="0"/>
              <a:t>Have them rewrite their problem statement at the top of the page. (see slides 21-22 -23)</a:t>
            </a:r>
          </a:p>
          <a:p>
            <a:pPr marL="285750" indent="-285750">
              <a:lnSpc>
                <a:spcPct val="90000"/>
              </a:lnSpc>
              <a:spcBef>
                <a:spcPts val="1000"/>
              </a:spcBef>
              <a:buFont typeface="Arial"/>
              <a:buChar char="•"/>
            </a:pPr>
            <a:r>
              <a:rPr lang="en-US" dirty="0"/>
              <a:t>Remind them they are now creating solutions to the new challenge they’ve identified. </a:t>
            </a:r>
          </a:p>
          <a:p>
            <a:pPr marL="285750" indent="-285750">
              <a:lnSpc>
                <a:spcPct val="90000"/>
              </a:lnSpc>
              <a:spcBef>
                <a:spcPts val="1000"/>
              </a:spcBef>
              <a:buFont typeface="Arial"/>
              <a:buChar char="•"/>
            </a:pPr>
            <a:r>
              <a:rPr lang="en-US" dirty="0"/>
              <a:t>Ask them to sketch a lot of ideas for the problem, and to try to create a number of different ideas. </a:t>
            </a:r>
          </a:p>
          <a:p>
            <a:pPr marL="228600" indent="-228600">
              <a:lnSpc>
                <a:spcPct val="90000"/>
              </a:lnSpc>
              <a:spcBef>
                <a:spcPts val="1000"/>
              </a:spcBef>
            </a:pPr>
            <a:endParaRPr lang="en-US" dirty="0"/>
          </a:p>
          <a:p>
            <a:pPr marL="228600" indent="-228600">
              <a:lnSpc>
                <a:spcPct val="90000"/>
              </a:lnSpc>
              <a:spcBef>
                <a:spcPts val="1000"/>
              </a:spcBef>
            </a:pPr>
            <a:r>
              <a:rPr lang="en-US" dirty="0"/>
              <a:t>“GO FOR VOLUME!” </a:t>
            </a:r>
          </a:p>
          <a:p>
            <a:pPr marL="228600" indent="-228600">
              <a:lnSpc>
                <a:spcPct val="90000"/>
              </a:lnSpc>
              <a:spcBef>
                <a:spcPts val="1000"/>
              </a:spcBef>
            </a:pPr>
            <a:r>
              <a:rPr lang="en-US" dirty="0"/>
              <a:t>“This is time for idea generation, not evaluation—you can evaluate your ideas later.” </a:t>
            </a:r>
          </a:p>
          <a:p>
            <a:pPr marL="228600" indent="-228600">
              <a:lnSpc>
                <a:spcPct val="90000"/>
              </a:lnSpc>
              <a:spcBef>
                <a:spcPts val="1000"/>
              </a:spcBef>
            </a:pPr>
            <a:endParaRPr lang="en-US" dirty="0"/>
          </a:p>
          <a:p>
            <a:pPr marL="285750" indent="-285750">
              <a:lnSpc>
                <a:spcPct val="90000"/>
              </a:lnSpc>
              <a:spcBef>
                <a:spcPts val="1000"/>
              </a:spcBef>
              <a:buFont typeface="Arial"/>
              <a:buChar char="•"/>
            </a:pPr>
            <a:r>
              <a:rPr lang="en-US" dirty="0"/>
              <a:t>You can even suggest a friendly competition to come up with the most ideas -- </a:t>
            </a:r>
          </a:p>
          <a:p>
            <a:pPr marL="228600" indent="-228600">
              <a:lnSpc>
                <a:spcPct val="90000"/>
              </a:lnSpc>
              <a:spcBef>
                <a:spcPts val="1000"/>
              </a:spcBef>
            </a:pPr>
            <a:endParaRPr lang="en-US" dirty="0"/>
          </a:p>
          <a:p>
            <a:pPr marL="228600" indent="-228600">
              <a:lnSpc>
                <a:spcPct val="90000"/>
              </a:lnSpc>
              <a:spcBef>
                <a:spcPts val="1000"/>
              </a:spcBef>
            </a:pPr>
            <a:r>
              <a:rPr lang="en-US" dirty="0"/>
              <a:t>“See if you can come up with at least 7 ideas!” </a:t>
            </a:r>
          </a:p>
          <a:p>
            <a:pPr marL="228600" indent="-228600">
              <a:lnSpc>
                <a:spcPct val="90000"/>
              </a:lnSpc>
              <a:spcBef>
                <a:spcPts val="1000"/>
              </a:spcBef>
            </a:pPr>
            <a:endParaRPr lang="en-US" dirty="0"/>
          </a:p>
          <a:p>
            <a:pPr marL="285750" indent="-285750">
              <a:lnSpc>
                <a:spcPct val="90000"/>
              </a:lnSpc>
              <a:spcBef>
                <a:spcPts val="1000"/>
              </a:spcBef>
              <a:buFont typeface="Arial"/>
              <a:buChar char="•"/>
            </a:pPr>
            <a:r>
              <a:rPr lang="en-US" dirty="0"/>
              <a:t>Remind them they are not necessarily designing a platform; instead they should create solutions to problem statement they just created. </a:t>
            </a:r>
          </a:p>
          <a:p>
            <a:pPr marL="228600" indent="-228600">
              <a:lnSpc>
                <a:spcPct val="90000"/>
              </a:lnSpc>
              <a:spcBef>
                <a:spcPts val="1000"/>
              </a:spcBef>
            </a:pPr>
            <a:endParaRPr lang="en-US" dirty="0"/>
          </a:p>
          <a:p>
            <a:pPr marL="228600" indent="-228600">
              <a:lnSpc>
                <a:spcPct val="90000"/>
              </a:lnSpc>
              <a:spcBef>
                <a:spcPts val="1000"/>
              </a:spcBef>
            </a:pPr>
            <a:r>
              <a:rPr lang="en-US" dirty="0"/>
              <a:t>“Remember to be VISUAL—use words just when necessary to call out details.” </a:t>
            </a:r>
          </a:p>
          <a:p>
            <a:pPr marL="228600" indent="-228600">
              <a:lnSpc>
                <a:spcPct val="90000"/>
              </a:lnSpc>
              <a:spcBef>
                <a:spcPts val="1000"/>
              </a:spcBef>
            </a:pPr>
            <a:endParaRPr lang="en-US" dirty="0"/>
          </a:p>
          <a:p>
            <a:pPr>
              <a:lnSpc>
                <a:spcPct val="120000"/>
              </a:lnSpc>
              <a:spcBef>
                <a:spcPts val="1000"/>
              </a:spcBef>
            </a:pPr>
            <a:r>
              <a:rPr lang="en-US" dirty="0"/>
              <a:t>... “One minute left! Try to sketch at least 2 more wildly different ways to address your problem statement!” </a:t>
            </a:r>
          </a:p>
          <a:p>
            <a:endParaRPr lang="en-US" dirty="0">
              <a:ea typeface="Calibri"/>
              <a:cs typeface="Calibri"/>
            </a:endParaRPr>
          </a:p>
        </p:txBody>
      </p:sp>
      <p:sp>
        <p:nvSpPr>
          <p:cNvPr id="4" name="Espace réservé du numéro de diapositive 3"/>
          <p:cNvSpPr>
            <a:spLocks noGrp="1"/>
          </p:cNvSpPr>
          <p:nvPr>
            <p:ph type="sldNum" sz="quarter" idx="5"/>
          </p:nvPr>
        </p:nvSpPr>
        <p:spPr/>
        <p:txBody>
          <a:bodyPr/>
          <a:lstStyle/>
          <a:p>
            <a:fld id="{C082528A-504D-42C8-8112-D4335BF0C069}" type="slidenum">
              <a:rPr lang="fr-FR"/>
              <a:t>25</a:t>
            </a:fld>
            <a:endParaRPr lang="fr-FR"/>
          </a:p>
        </p:txBody>
      </p:sp>
    </p:spTree>
    <p:extLst>
      <p:ext uri="{BB962C8B-B14F-4D97-AF65-F5344CB8AC3E}">
        <p14:creationId xmlns:p14="http://schemas.microsoft.com/office/powerpoint/2010/main" val="2012570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 are the cards of positive emotions that help guide the design and challenge idea proposals.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26</a:t>
            </a:fld>
            <a:endParaRPr lang="fr-FR"/>
          </a:p>
        </p:txBody>
      </p:sp>
    </p:spTree>
    <p:extLst>
      <p:ext uri="{BB962C8B-B14F-4D97-AF65-F5344CB8AC3E}">
        <p14:creationId xmlns:p14="http://schemas.microsoft.com/office/powerpoint/2010/main" val="2545463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Here, we explain how to use ideation cards focused on emotions. </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27</a:t>
            </a:fld>
            <a:endParaRPr lang="fr-FR"/>
          </a:p>
        </p:txBody>
      </p:sp>
    </p:spTree>
    <p:extLst>
      <p:ext uri="{BB962C8B-B14F-4D97-AF65-F5344CB8AC3E}">
        <p14:creationId xmlns:p14="http://schemas.microsoft.com/office/powerpoint/2010/main" val="1992268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Similarly for brainstorming, we use "what if?" questions. This helps challenge ideas and reinvigorate creativity. </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28</a:t>
            </a:fld>
            <a:endParaRPr lang="fr-FR"/>
          </a:p>
        </p:txBody>
      </p:sp>
    </p:spTree>
    <p:extLst>
      <p:ext uri="{BB962C8B-B14F-4D97-AF65-F5344CB8AC3E}">
        <p14:creationId xmlns:p14="http://schemas.microsoft.com/office/powerpoint/2010/main" val="3462736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 we explain how to use the cards, or simply the "what if" questions.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29</a:t>
            </a:fld>
            <a:endParaRPr lang="fr-FR"/>
          </a:p>
        </p:txBody>
      </p:sp>
    </p:spTree>
    <p:extLst>
      <p:ext uri="{BB962C8B-B14F-4D97-AF65-F5344CB8AC3E}">
        <p14:creationId xmlns:p14="http://schemas.microsoft.com/office/powerpoint/2010/main" val="3982312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BCC8C-207B-56F9-DA7C-C40878ED446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B591285-BF55-6BD0-38E8-1C62E0BABF5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A2D44B3-ED4D-A17F-FCD1-3E1556C6CBE1}"/>
              </a:ext>
            </a:extLst>
          </p:cNvPr>
          <p:cNvSpPr>
            <a:spLocks noGrp="1"/>
          </p:cNvSpPr>
          <p:nvPr>
            <p:ph type="body" idx="1"/>
          </p:nvPr>
        </p:nvSpPr>
        <p:spPr/>
        <p:txBody>
          <a:bodyPr/>
          <a:lstStyle/>
          <a:p>
            <a:r>
              <a:rPr lang="en-US" dirty="0"/>
              <a:t>In this creativity exercise, participants are asked to complete as many shapes as possible in under five minutes. Each participant receives a canvas with a grid, either the one on the left or the one on the right. After the five minutes are up, we have a debrief on the drawings submitted by the participants. The goal of the exercise is to enhance creativity. </a:t>
            </a:r>
          </a:p>
          <a:p>
            <a:r>
              <a:rPr lang="en-US" dirty="0"/>
              <a:t>See next slide</a:t>
            </a:r>
            <a:endParaRPr lang="fr-FR" dirty="0"/>
          </a:p>
          <a:p>
            <a:pPr>
              <a:lnSpc>
                <a:spcPct val="90000"/>
              </a:lnSpc>
              <a:spcBef>
                <a:spcPts val="1000"/>
              </a:spcBef>
            </a:pPr>
            <a:endParaRPr lang="fr-FR" dirty="0"/>
          </a:p>
        </p:txBody>
      </p:sp>
      <p:sp>
        <p:nvSpPr>
          <p:cNvPr id="4" name="Espace réservé du numéro de diapositive 3">
            <a:extLst>
              <a:ext uri="{FF2B5EF4-FFF2-40B4-BE49-F238E27FC236}">
                <a16:creationId xmlns:a16="http://schemas.microsoft.com/office/drawing/2014/main" id="{3258DF27-1A9A-0AFE-C6B3-F7A02324ABA0}"/>
              </a:ext>
            </a:extLst>
          </p:cNvPr>
          <p:cNvSpPr>
            <a:spLocks noGrp="1"/>
          </p:cNvSpPr>
          <p:nvPr>
            <p:ph type="sldNum" sz="quarter" idx="5"/>
          </p:nvPr>
        </p:nvSpPr>
        <p:spPr/>
        <p:txBody>
          <a:bodyPr/>
          <a:lstStyle/>
          <a:p>
            <a:fld id="{C082528A-504D-42C8-8112-D4335BF0C069}" type="slidenum">
              <a:rPr lang="fr-FR"/>
              <a:t>30</a:t>
            </a:fld>
            <a:endParaRPr lang="fr-FR"/>
          </a:p>
        </p:txBody>
      </p:sp>
    </p:spTree>
    <p:extLst>
      <p:ext uri="{BB962C8B-B14F-4D97-AF65-F5344CB8AC3E}">
        <p14:creationId xmlns:p14="http://schemas.microsoft.com/office/powerpoint/2010/main" val="2857342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explanation of the creativity exercise. </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31</a:t>
            </a:fld>
            <a:endParaRPr lang="fr-FR"/>
          </a:p>
        </p:txBody>
      </p:sp>
    </p:spTree>
    <p:extLst>
      <p:ext uri="{BB962C8B-B14F-4D97-AF65-F5344CB8AC3E}">
        <p14:creationId xmlns:p14="http://schemas.microsoft.com/office/powerpoint/2010/main" val="2918439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90000"/>
              </a:lnSpc>
              <a:spcBef>
                <a:spcPts val="1000"/>
              </a:spcBef>
            </a:pPr>
            <a:r>
              <a:rPr lang="en-US" dirty="0"/>
              <a:t>“Now it’s time to share your sketches with your partner!” </a:t>
            </a:r>
          </a:p>
          <a:p>
            <a:pPr>
              <a:lnSpc>
                <a:spcPct val="90000"/>
              </a:lnSpc>
              <a:spcBef>
                <a:spcPts val="1000"/>
              </a:spcBef>
            </a:pPr>
            <a:r>
              <a:rPr lang="en-US" dirty="0"/>
              <a:t>“Partner A, share your sketches with Partner B first, and then we will tell you to switch after four minutes.” Tell them to note likes/dislikes and builds on the idea, but also listen for new insights. </a:t>
            </a:r>
          </a:p>
          <a:p>
            <a:pPr marL="228600" indent="-228600">
              <a:lnSpc>
                <a:spcPct val="90000"/>
              </a:lnSpc>
              <a:spcBef>
                <a:spcPts val="1000"/>
              </a:spcBef>
            </a:pPr>
            <a:r>
              <a:rPr lang="en-US" dirty="0"/>
              <a:t>“Spend the time listening to your partners reactions and questions.” “This is not just about validating your ideas.” </a:t>
            </a:r>
          </a:p>
          <a:p>
            <a:pPr marL="228600" indent="-228600">
              <a:lnSpc>
                <a:spcPct val="90000"/>
              </a:lnSpc>
              <a:spcBef>
                <a:spcPts val="1000"/>
              </a:spcBef>
            </a:pPr>
            <a:r>
              <a:rPr lang="en-US" dirty="0"/>
              <a:t>“Fight the urge to explain and defend your ideas.” </a:t>
            </a:r>
          </a:p>
          <a:p>
            <a:pPr marL="228600" indent="-228600">
              <a:lnSpc>
                <a:spcPct val="90000"/>
              </a:lnSpc>
              <a:spcBef>
                <a:spcPts val="1000"/>
              </a:spcBef>
            </a:pPr>
            <a:r>
              <a:rPr lang="en-US" dirty="0"/>
              <a:t>“This is another opportunity to learn more about your partner’s feelings and motivations.” </a:t>
            </a:r>
          </a:p>
          <a:p>
            <a:pPr>
              <a:lnSpc>
                <a:spcPct val="90000"/>
              </a:lnSpc>
              <a:spcBef>
                <a:spcPts val="1000"/>
              </a:spcBef>
            </a:pPr>
            <a:r>
              <a:rPr lang="en-US" dirty="0"/>
              <a:t>Tell them to switch after time is up for the first session.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33</a:t>
            </a:fld>
            <a:endParaRPr lang="fr-FR"/>
          </a:p>
        </p:txBody>
      </p:sp>
    </p:spTree>
    <p:extLst>
      <p:ext uri="{BB962C8B-B14F-4D97-AF65-F5344CB8AC3E}">
        <p14:creationId xmlns:p14="http://schemas.microsoft.com/office/powerpoint/2010/main" val="3567143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32378db293d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3" name="Google Shape;1613;g32378db293d_0_4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nSpc>
                <a:spcPct val="90000"/>
              </a:lnSpc>
              <a:spcBef>
                <a:spcPts val="1000"/>
              </a:spcBef>
              <a:buClr>
                <a:srgbClr val="000000"/>
              </a:buClr>
              <a:buSzPts val="1800"/>
            </a:pPr>
            <a:r>
              <a:rPr lang="en-US" dirty="0">
                <a:solidFill>
                  <a:schemeClr val="dk1"/>
                </a:solidFill>
              </a:rPr>
              <a:t>The kick-off: </a:t>
            </a:r>
            <a:endParaRPr lang="en-US" dirty="0">
              <a:solidFill>
                <a:schemeClr val="dk1"/>
              </a:solidFill>
              <a:ea typeface="Calibri" panose="020F0502020204030204"/>
              <a:cs typeface="Calibri" panose="020F0502020204030204"/>
            </a:endParaRPr>
          </a:p>
          <a:p>
            <a:pPr marL="285750" indent="-285750">
              <a:lnSpc>
                <a:spcPct val="90000"/>
              </a:lnSpc>
              <a:spcBef>
                <a:spcPts val="1000"/>
              </a:spcBef>
              <a:buSzPts val="1800"/>
              <a:buFont typeface="Arial,Sans-Serif"/>
              <a:buChar char="•"/>
            </a:pPr>
            <a:r>
              <a:rPr lang="en-US" dirty="0">
                <a:solidFill>
                  <a:schemeClr val="dk1"/>
                </a:solidFill>
              </a:rPr>
              <a:t>“Instead of just telling you about design thinking, </a:t>
            </a:r>
          </a:p>
          <a:p>
            <a:pPr marL="285750" indent="-285750">
              <a:lnSpc>
                <a:spcPct val="90000"/>
              </a:lnSpc>
              <a:spcBef>
                <a:spcPts val="1000"/>
              </a:spcBef>
              <a:buSzPts val="1800"/>
              <a:buFont typeface="Arial,Sans-Serif"/>
              <a:buChar char="•"/>
            </a:pPr>
            <a:r>
              <a:rPr lang="en-US" dirty="0">
                <a:solidFill>
                  <a:schemeClr val="dk1"/>
                </a:solidFill>
              </a:rPr>
              <a:t>we want to immediately have you jump right in and experience it for yourself. We are going to do a design project for about the next hour. </a:t>
            </a:r>
            <a:endParaRPr lang="en-US">
              <a:solidFill>
                <a:schemeClr val="dk1"/>
              </a:solidFill>
            </a:endParaRPr>
          </a:p>
          <a:p>
            <a:pPr marL="285750" indent="-285750">
              <a:lnSpc>
                <a:spcPct val="90000"/>
              </a:lnSpc>
              <a:spcBef>
                <a:spcPts val="1000"/>
              </a:spcBef>
              <a:buSzPts val="1800"/>
              <a:buFont typeface="Arial,Sans-Serif"/>
              <a:buChar char="•"/>
            </a:pPr>
            <a:endParaRPr lang="en-US" dirty="0">
              <a:solidFill>
                <a:schemeClr val="dk1"/>
              </a:solidFill>
            </a:endParaRPr>
          </a:p>
          <a:p>
            <a:pPr>
              <a:lnSpc>
                <a:spcPct val="90000"/>
              </a:lnSpc>
              <a:spcBef>
                <a:spcPts val="1000"/>
              </a:spcBef>
              <a:buSzPts val="1800"/>
            </a:pPr>
            <a:r>
              <a:rPr lang="en-US" dirty="0">
                <a:solidFill>
                  <a:schemeClr val="dk1"/>
                </a:solidFill>
              </a:rPr>
              <a:t>Ready? Let’s go!” </a:t>
            </a:r>
            <a:endParaRPr lang="en-US" dirty="0">
              <a:ea typeface="Calibri" panose="020F0502020204030204"/>
              <a:cs typeface="Calibri" panose="020F0502020204030204"/>
            </a:endParaRPr>
          </a:p>
          <a:p>
            <a:pPr marL="171450" indent="-171450">
              <a:buSzPts val="1800"/>
              <a:buFont typeface="Arial"/>
              <a:buChar char="•"/>
            </a:pPr>
            <a:endParaRPr lang="en-US" dirty="0">
              <a:solidFill>
                <a:schemeClr val="dk1"/>
              </a:solidFill>
            </a:endParaRPr>
          </a:p>
          <a:p>
            <a:pPr>
              <a:buClr>
                <a:srgbClr val="000000"/>
              </a:buClr>
              <a:buSzPts val="1800"/>
              <a:buFont typeface="Arial"/>
              <a:buChar char="•"/>
            </a:pPr>
            <a:endParaRPr lang="fr-FR" dirty="0">
              <a:solidFill>
                <a:schemeClr val="dk1"/>
              </a:solidFill>
              <a:ea typeface="Calibri"/>
              <a:cs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You have to let go and not cling too tightly to your solution. You must accept that it will be challenged by the user. </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34</a:t>
            </a:fld>
            <a:endParaRPr lang="fr-FR"/>
          </a:p>
        </p:txBody>
      </p:sp>
    </p:spTree>
    <p:extLst>
      <p:ext uri="{BB962C8B-B14F-4D97-AF65-F5344CB8AC3E}">
        <p14:creationId xmlns:p14="http://schemas.microsoft.com/office/powerpoint/2010/main" val="3654434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90000"/>
              </a:lnSpc>
              <a:spcBef>
                <a:spcPts val="1000"/>
              </a:spcBef>
            </a:pPr>
            <a:r>
              <a:rPr lang="en-US" b="1" dirty="0"/>
              <a:t>How to facilitate this step </a:t>
            </a:r>
            <a:endParaRPr lang="fr-FR" b="1" dirty="0"/>
          </a:p>
          <a:p>
            <a:pPr marL="285750" indent="-285750">
              <a:lnSpc>
                <a:spcPct val="90000"/>
              </a:lnSpc>
              <a:spcBef>
                <a:spcPts val="1000"/>
              </a:spcBef>
              <a:buFont typeface="Arial"/>
              <a:buChar char="•"/>
            </a:pPr>
            <a:r>
              <a:rPr lang="en-US" dirty="0"/>
              <a:t>They’ve had a chance to share their sketches with their partners and collect feedback. </a:t>
            </a:r>
            <a:endParaRPr lang="en-US" dirty="0">
              <a:ea typeface="Calibri"/>
              <a:cs typeface="Calibri"/>
            </a:endParaRPr>
          </a:p>
          <a:p>
            <a:pPr marL="228600" indent="-228600">
              <a:lnSpc>
                <a:spcPct val="90000"/>
              </a:lnSpc>
              <a:spcBef>
                <a:spcPts val="1000"/>
              </a:spcBef>
            </a:pPr>
            <a:endParaRPr lang="en-US" dirty="0"/>
          </a:p>
          <a:p>
            <a:pPr marL="228600" indent="-228600">
              <a:lnSpc>
                <a:spcPct val="90000"/>
              </a:lnSpc>
              <a:spcBef>
                <a:spcPts val="1000"/>
              </a:spcBef>
            </a:pPr>
            <a:r>
              <a:rPr lang="en-US" dirty="0"/>
              <a:t>“Now, take a moment to consider what you have learned both about your partner, and about the solutions you generated.” “From this new understanding of your partner and his or her needs, sketch a new idea.” </a:t>
            </a:r>
          </a:p>
          <a:p>
            <a:pPr marL="228600" indent="-228600">
              <a:lnSpc>
                <a:spcPct val="90000"/>
              </a:lnSpc>
              <a:spcBef>
                <a:spcPts val="1000"/>
              </a:spcBef>
            </a:pPr>
            <a:endParaRPr lang="en-US" dirty="0"/>
          </a:p>
          <a:p>
            <a:pPr marL="285750" indent="-285750">
              <a:lnSpc>
                <a:spcPct val="90000"/>
              </a:lnSpc>
              <a:spcBef>
                <a:spcPts val="1000"/>
              </a:spcBef>
              <a:buFont typeface="Arial"/>
              <a:buChar char="•"/>
            </a:pPr>
            <a:r>
              <a:rPr lang="en-US" dirty="0"/>
              <a:t>Tell them this solution may be a variation on an idea from before or something completely new. </a:t>
            </a:r>
          </a:p>
          <a:p>
            <a:pPr marL="285750" indent="-285750">
              <a:lnSpc>
                <a:spcPct val="90000"/>
              </a:lnSpc>
              <a:spcBef>
                <a:spcPts val="1000"/>
              </a:spcBef>
              <a:buFont typeface="Arial"/>
              <a:buChar char="•"/>
            </a:pPr>
            <a:r>
              <a:rPr lang="en-US" dirty="0"/>
              <a:t>They are still addressing a problem statement that they articulated, but you might point out that their previous problem statement may need to change to incorporate the new insights and needs they discovered. </a:t>
            </a:r>
          </a:p>
          <a:p>
            <a:pPr marL="228600" indent="-228600">
              <a:lnSpc>
                <a:spcPct val="90000"/>
              </a:lnSpc>
              <a:spcBef>
                <a:spcPts val="1000"/>
              </a:spcBef>
            </a:pPr>
            <a:endParaRPr lang="en-US" dirty="0"/>
          </a:p>
          <a:p>
            <a:pPr marL="228600" indent="-228600">
              <a:lnSpc>
                <a:spcPct val="90000"/>
              </a:lnSpc>
              <a:spcBef>
                <a:spcPts val="1000"/>
              </a:spcBef>
            </a:pPr>
            <a:r>
              <a:rPr lang="en-US" dirty="0"/>
              <a:t>“Try to provide as much detail and color around your idea as possible.” “How might this solution fit into the context of your partner’s life?” </a:t>
            </a:r>
          </a:p>
          <a:p>
            <a:pPr marL="228600" indent="-228600">
              <a:lnSpc>
                <a:spcPct val="90000"/>
              </a:lnSpc>
              <a:spcBef>
                <a:spcPts val="1000"/>
              </a:spcBef>
            </a:pPr>
            <a:r>
              <a:rPr lang="en-US" dirty="0"/>
              <a:t>“When and how might they handle or encounter your solution?” </a:t>
            </a:r>
          </a:p>
          <a:p>
            <a:pPr marL="228600" indent="-228600">
              <a:lnSpc>
                <a:spcPct val="90000"/>
              </a:lnSpc>
              <a:spcBef>
                <a:spcPts val="1000"/>
              </a:spcBef>
            </a:pPr>
            <a:endParaRPr lang="en-US" dirty="0"/>
          </a:p>
          <a:p>
            <a:pPr marL="285750" indent="-285750">
              <a:lnSpc>
                <a:spcPct val="90000"/>
              </a:lnSpc>
              <a:spcBef>
                <a:spcPts val="1000"/>
              </a:spcBef>
              <a:buFont typeface="Arial"/>
              <a:buChar char="•"/>
            </a:pPr>
            <a:r>
              <a:rPr lang="en-US" dirty="0"/>
              <a:t>While participants are working, grab the prototyping materials if you have not already. </a:t>
            </a:r>
            <a:endParaRPr lang="fr-FR" dirty="0"/>
          </a:p>
          <a:p>
            <a:endParaRPr lang="en-US" dirty="0">
              <a:ea typeface="Calibri"/>
              <a:cs typeface="Calibri"/>
            </a:endParaRPr>
          </a:p>
        </p:txBody>
      </p:sp>
      <p:sp>
        <p:nvSpPr>
          <p:cNvPr id="4" name="Espace réservé du numéro de diapositive 3"/>
          <p:cNvSpPr>
            <a:spLocks noGrp="1"/>
          </p:cNvSpPr>
          <p:nvPr>
            <p:ph type="sldNum" sz="quarter" idx="5"/>
          </p:nvPr>
        </p:nvSpPr>
        <p:spPr/>
        <p:txBody>
          <a:bodyPr/>
          <a:lstStyle/>
          <a:p>
            <a:fld id="{C082528A-504D-42C8-8112-D4335BF0C069}" type="slidenum">
              <a:rPr lang="fr-FR"/>
              <a:t>35</a:t>
            </a:fld>
            <a:endParaRPr lang="fr-FR"/>
          </a:p>
        </p:txBody>
      </p:sp>
    </p:spTree>
    <p:extLst>
      <p:ext uri="{BB962C8B-B14F-4D97-AF65-F5344CB8AC3E}">
        <p14:creationId xmlns:p14="http://schemas.microsoft.com/office/powerpoint/2010/main" val="37096678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indent="-285750">
              <a:lnSpc>
                <a:spcPct val="90000"/>
              </a:lnSpc>
              <a:spcBef>
                <a:spcPts val="1000"/>
              </a:spcBef>
              <a:buFont typeface="Arial"/>
              <a:buChar char="•"/>
            </a:pPr>
            <a:r>
              <a:rPr lang="en-US" dirty="0"/>
              <a:t>Tell participants to use the idea they just sketched as a blueprint for a tangible manifestation of their solution. </a:t>
            </a:r>
          </a:p>
          <a:p>
            <a:pPr>
              <a:lnSpc>
                <a:spcPct val="90000"/>
              </a:lnSpc>
              <a:spcBef>
                <a:spcPts val="1000"/>
              </a:spcBef>
            </a:pPr>
            <a:r>
              <a:rPr lang="en-US" dirty="0"/>
              <a:t>“Create a paper prototype of your solution.” </a:t>
            </a:r>
          </a:p>
          <a:p>
            <a:pPr>
              <a:lnSpc>
                <a:spcPct val="90000"/>
              </a:lnSpc>
              <a:spcBef>
                <a:spcPts val="1000"/>
              </a:spcBef>
            </a:pPr>
            <a:endParaRPr lang="en-US" dirty="0"/>
          </a:p>
          <a:p>
            <a:pPr marL="285750" indent="-285750">
              <a:lnSpc>
                <a:spcPct val="90000"/>
              </a:lnSpc>
              <a:spcBef>
                <a:spcPts val="1000"/>
              </a:spcBef>
              <a:buFont typeface="Arial"/>
              <a:buChar char="•"/>
            </a:pPr>
            <a:r>
              <a:rPr lang="en-US" dirty="0"/>
              <a:t>Explain that they should not simply make a scale model of their idea to explain the idea. </a:t>
            </a:r>
          </a:p>
          <a:p>
            <a:pPr marL="285750" indent="-285750">
              <a:lnSpc>
                <a:spcPct val="90000"/>
              </a:lnSpc>
              <a:spcBef>
                <a:spcPts val="1000"/>
              </a:spcBef>
              <a:buFont typeface="Arial"/>
              <a:buChar char="•"/>
            </a:pPr>
            <a:r>
              <a:rPr lang="en-US" dirty="0"/>
              <a:t>They should create an experience that their partner can react to. They could decide to test just one aspect of the overall solution. </a:t>
            </a:r>
          </a:p>
          <a:p>
            <a:pPr>
              <a:lnSpc>
                <a:spcPct val="90000"/>
              </a:lnSpc>
              <a:spcBef>
                <a:spcPts val="1000"/>
              </a:spcBef>
            </a:pPr>
            <a:endParaRPr lang="en-US" dirty="0"/>
          </a:p>
          <a:p>
            <a:pPr>
              <a:lnSpc>
                <a:spcPct val="90000"/>
              </a:lnSpc>
              <a:spcBef>
                <a:spcPts val="1000"/>
              </a:spcBef>
            </a:pPr>
            <a:r>
              <a:rPr lang="en-US" dirty="0"/>
              <a:t>“MAKE something that your partner can engage and interact with.” “If your solution is a service or a system, create a scenario that allows your partner to experience this innovation.” </a:t>
            </a:r>
          </a:p>
          <a:p>
            <a:pPr>
              <a:lnSpc>
                <a:spcPct val="90000"/>
              </a:lnSpc>
              <a:spcBef>
                <a:spcPts val="1000"/>
              </a:spcBef>
            </a:pPr>
            <a:r>
              <a:rPr lang="en-US" dirty="0"/>
              <a:t>“Use whatever materials are available to you—including space!” </a:t>
            </a:r>
          </a:p>
          <a:p>
            <a:pPr marL="285750" indent="-285750">
              <a:lnSpc>
                <a:spcPct val="90000"/>
              </a:lnSpc>
              <a:spcBef>
                <a:spcPts val="1000"/>
              </a:spcBef>
              <a:buFont typeface="Arial"/>
              <a:buChar char="•"/>
            </a:pPr>
            <a:endParaRPr lang="en-US" dirty="0"/>
          </a:p>
          <a:p>
            <a:pPr marL="285750" indent="-285750">
              <a:lnSpc>
                <a:spcPct val="90000"/>
              </a:lnSpc>
              <a:spcBef>
                <a:spcPts val="1000"/>
              </a:spcBef>
              <a:buFont typeface="Arial"/>
              <a:buChar char="•"/>
            </a:pPr>
            <a:r>
              <a:rPr lang="en-US" dirty="0"/>
              <a:t>Provide some urgency and excitement in your voice—you want to get them building immediately. “Be scrappy and quick—you only have a few minutes!!</a:t>
            </a:r>
          </a:p>
          <a:p>
            <a:endParaRPr lang="en-US" dirty="0">
              <a:ea typeface="Calibri"/>
              <a:cs typeface="Calibri"/>
            </a:endParaRPr>
          </a:p>
        </p:txBody>
      </p:sp>
      <p:sp>
        <p:nvSpPr>
          <p:cNvPr id="4" name="Espace réservé du numéro de diapositive 3"/>
          <p:cNvSpPr>
            <a:spLocks noGrp="1"/>
          </p:cNvSpPr>
          <p:nvPr>
            <p:ph type="sldNum" sz="quarter" idx="5"/>
          </p:nvPr>
        </p:nvSpPr>
        <p:spPr/>
        <p:txBody>
          <a:bodyPr/>
          <a:lstStyle/>
          <a:p>
            <a:fld id="{C082528A-504D-42C8-8112-D4335BF0C069}" type="slidenum">
              <a:rPr lang="fr-FR"/>
              <a:t>36</a:t>
            </a:fld>
            <a:endParaRPr lang="fr-FR"/>
          </a:p>
        </p:txBody>
      </p:sp>
    </p:spTree>
    <p:extLst>
      <p:ext uri="{BB962C8B-B14F-4D97-AF65-F5344CB8AC3E}">
        <p14:creationId xmlns:p14="http://schemas.microsoft.com/office/powerpoint/2010/main" val="3590369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indent="-285750">
              <a:lnSpc>
                <a:spcPct val="90000"/>
              </a:lnSpc>
              <a:spcBef>
                <a:spcPts val="1000"/>
              </a:spcBef>
              <a:buFont typeface="Arial"/>
              <a:buChar char="•"/>
            </a:pPr>
            <a:r>
              <a:rPr lang="en-US" dirty="0"/>
              <a:t>Share your solution and get feedback </a:t>
            </a:r>
          </a:p>
          <a:p>
            <a:pPr marL="285750" indent="-285750">
              <a:lnSpc>
                <a:spcPct val="90000"/>
              </a:lnSpc>
              <a:spcBef>
                <a:spcPts val="1000"/>
              </a:spcBef>
              <a:buFont typeface="Arial"/>
              <a:buChar char="•"/>
            </a:pPr>
            <a:r>
              <a:rPr lang="en-US" dirty="0"/>
              <a:t>Explain that one partner will have time to share and collect feedback, and then they will switch so the other partner can share. </a:t>
            </a:r>
          </a:p>
          <a:p>
            <a:pPr>
              <a:lnSpc>
                <a:spcPct val="90000"/>
              </a:lnSpc>
              <a:spcBef>
                <a:spcPts val="1000"/>
              </a:spcBef>
            </a:pPr>
            <a:endParaRPr lang="en-US" dirty="0"/>
          </a:p>
          <a:p>
            <a:pPr>
              <a:lnSpc>
                <a:spcPct val="90000"/>
              </a:lnSpc>
              <a:spcBef>
                <a:spcPts val="1000"/>
              </a:spcBef>
            </a:pPr>
            <a:r>
              <a:rPr lang="en-US" dirty="0"/>
              <a:t>“Now you’re going to have the opportunity to share your prototype with your partner.” </a:t>
            </a:r>
            <a:br>
              <a:rPr lang="en-US" dirty="0"/>
            </a:br>
            <a:endParaRPr lang="en-US" dirty="0"/>
          </a:p>
          <a:p>
            <a:pPr marL="285750" indent="-285750">
              <a:lnSpc>
                <a:spcPct val="90000"/>
              </a:lnSpc>
              <a:spcBef>
                <a:spcPts val="1000"/>
              </a:spcBef>
              <a:buFont typeface="Arial"/>
              <a:buChar char="•"/>
            </a:pPr>
            <a:r>
              <a:rPr lang="en-US" dirty="0"/>
              <a:t>Validation of the prototype is not the point—it should be an artifact that facilitates a new, targeted conversation. </a:t>
            </a:r>
          </a:p>
          <a:p>
            <a:pPr>
              <a:lnSpc>
                <a:spcPct val="90000"/>
              </a:lnSpc>
              <a:spcBef>
                <a:spcPts val="1000"/>
              </a:spcBef>
            </a:pPr>
            <a:endParaRPr lang="en-US" dirty="0"/>
          </a:p>
          <a:p>
            <a:pPr>
              <a:lnSpc>
                <a:spcPct val="90000"/>
              </a:lnSpc>
              <a:spcBef>
                <a:spcPts val="1000"/>
              </a:spcBef>
            </a:pPr>
            <a:r>
              <a:rPr lang="en-US" dirty="0"/>
              <a:t>“When you test, LET GO of your prototype, physically and emotionally.” </a:t>
            </a:r>
          </a:p>
          <a:p>
            <a:pPr>
              <a:lnSpc>
                <a:spcPct val="90000"/>
              </a:lnSpc>
              <a:spcBef>
                <a:spcPts val="1000"/>
              </a:spcBef>
            </a:pPr>
            <a:r>
              <a:rPr lang="en-US" dirty="0"/>
              <a:t>“Your prototype is NOT PRECIOUS, but the feedback and new insights it draws out are!” “Don’t defend your prototype; instead, watch how your partner uses and misuses it.” </a:t>
            </a:r>
          </a:p>
          <a:p>
            <a:pPr>
              <a:lnSpc>
                <a:spcPct val="90000"/>
              </a:lnSpc>
              <a:spcBef>
                <a:spcPts val="1000"/>
              </a:spcBef>
            </a:pPr>
            <a:endParaRPr lang="en-US" dirty="0"/>
          </a:p>
          <a:p>
            <a:pPr marL="285750" indent="-285750">
              <a:lnSpc>
                <a:spcPct val="90000"/>
              </a:lnSpc>
              <a:spcBef>
                <a:spcPts val="1000"/>
              </a:spcBef>
              <a:buFont typeface="Arial"/>
              <a:buChar char="•"/>
            </a:pPr>
            <a:r>
              <a:rPr lang="en-US" dirty="0"/>
              <a:t>Tell them to jot down things their partner liked and didn’t like about the idea, as well as questions that emerged and new ideas that came up. </a:t>
            </a:r>
          </a:p>
          <a:p>
            <a:endParaRPr lang="en-US" dirty="0">
              <a:ea typeface="Calibri"/>
              <a:cs typeface="Calibri"/>
            </a:endParaRPr>
          </a:p>
        </p:txBody>
      </p:sp>
      <p:sp>
        <p:nvSpPr>
          <p:cNvPr id="4" name="Espace réservé du numéro de diapositive 3"/>
          <p:cNvSpPr>
            <a:spLocks noGrp="1"/>
          </p:cNvSpPr>
          <p:nvPr>
            <p:ph type="sldNum" sz="quarter" idx="5"/>
          </p:nvPr>
        </p:nvSpPr>
        <p:spPr/>
        <p:txBody>
          <a:bodyPr/>
          <a:lstStyle/>
          <a:p>
            <a:fld id="{C082528A-504D-42C8-8112-D4335BF0C069}" type="slidenum">
              <a:rPr lang="fr-FR"/>
              <a:t>37</a:t>
            </a:fld>
            <a:endParaRPr lang="fr-FR"/>
          </a:p>
        </p:txBody>
      </p:sp>
    </p:spTree>
    <p:extLst>
      <p:ext uri="{BB962C8B-B14F-4D97-AF65-F5344CB8AC3E}">
        <p14:creationId xmlns:p14="http://schemas.microsoft.com/office/powerpoint/2010/main" val="322203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Here, we introduce the concept of user testing. To introduce this concept, we rely on the video that shows user tests using fruits. </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38</a:t>
            </a:fld>
            <a:endParaRPr lang="fr-FR"/>
          </a:p>
        </p:txBody>
      </p:sp>
    </p:spTree>
    <p:extLst>
      <p:ext uri="{BB962C8B-B14F-4D97-AF65-F5344CB8AC3E}">
        <p14:creationId xmlns:p14="http://schemas.microsoft.com/office/powerpoint/2010/main" val="14494146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We're debriefing here on the video we watched about user testing with fruits.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39</a:t>
            </a:fld>
            <a:endParaRPr lang="fr-FR"/>
          </a:p>
        </p:txBody>
      </p:sp>
    </p:spTree>
    <p:extLst>
      <p:ext uri="{BB962C8B-B14F-4D97-AF65-F5344CB8AC3E}">
        <p14:creationId xmlns:p14="http://schemas.microsoft.com/office/powerpoint/2010/main" val="22790226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e6c3969c53_0_10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9" name="Google Shape;1819;ge6c3969c53_0_10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indent="-171450">
              <a:buClr>
                <a:schemeClr val="dk1"/>
              </a:buClr>
              <a:buSzPts val="1200"/>
              <a:buFont typeface="Arial"/>
              <a:buChar char="•"/>
            </a:pPr>
            <a:r>
              <a:rPr lang="fr" dirty="0" err="1"/>
              <a:t>Here</a:t>
            </a:r>
            <a:r>
              <a:rPr lang="fr" dirty="0"/>
              <a:t>, </a:t>
            </a:r>
            <a:r>
              <a:rPr lang="fr" dirty="0" err="1"/>
              <a:t>we</a:t>
            </a:r>
            <a:r>
              <a:rPr lang="fr" dirty="0"/>
              <a:t> </a:t>
            </a:r>
            <a:r>
              <a:rPr lang="fr" dirty="0" err="1"/>
              <a:t>present</a:t>
            </a:r>
            <a:r>
              <a:rPr lang="fr" dirty="0"/>
              <a:t> </a:t>
            </a:r>
            <a:r>
              <a:rPr lang="fr" dirty="0" err="1"/>
              <a:t>tips</a:t>
            </a:r>
            <a:r>
              <a:rPr lang="fr" dirty="0"/>
              <a:t> and tricks </a:t>
            </a:r>
            <a:r>
              <a:rPr lang="fr" dirty="0" err="1"/>
              <a:t>related</a:t>
            </a:r>
            <a:r>
              <a:rPr lang="fr" dirty="0"/>
              <a:t> to user </a:t>
            </a:r>
            <a:r>
              <a:rPr lang="fr" dirty="0" err="1"/>
              <a:t>testing</a:t>
            </a:r>
            <a:r>
              <a:rPr lang="fr" dirty="0"/>
              <a:t>. The </a:t>
            </a:r>
            <a:r>
              <a:rPr lang="fr" dirty="0" err="1"/>
              <a:t>most</a:t>
            </a:r>
            <a:r>
              <a:rPr lang="fr" dirty="0"/>
              <a:t> important </a:t>
            </a:r>
            <a:r>
              <a:rPr lang="fr" dirty="0" err="1"/>
              <a:t>thing</a:t>
            </a:r>
            <a:r>
              <a:rPr lang="fr" dirty="0"/>
              <a:t> </a:t>
            </a:r>
            <a:r>
              <a:rPr lang="fr" dirty="0" err="1"/>
              <a:t>is</a:t>
            </a:r>
            <a:r>
              <a:rPr lang="fr" dirty="0"/>
              <a:t> to </a:t>
            </a:r>
            <a:r>
              <a:rPr lang="fr" dirty="0" err="1"/>
              <a:t>listen</a:t>
            </a:r>
            <a:r>
              <a:rPr lang="fr" dirty="0"/>
              <a:t>. </a:t>
            </a:r>
            <a:endParaRPr lang="fr" dirty="0">
              <a:ea typeface="Calibri"/>
              <a:cs typeface="Calibri"/>
            </a:endParaRPr>
          </a:p>
        </p:txBody>
      </p:sp>
      <p:sp>
        <p:nvSpPr>
          <p:cNvPr id="1820" name="Google Shape;1820;ge6c3969c53_0_10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40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 chart for observing facial eyebrows is presented. The most important aspect is the frown, as it either indicates that the person doesn't understand or that they are very interested.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41</a:t>
            </a:fld>
            <a:endParaRPr lang="fr-FR"/>
          </a:p>
        </p:txBody>
      </p:sp>
    </p:spTree>
    <p:extLst>
      <p:ext uri="{BB962C8B-B14F-4D97-AF65-F5344CB8AC3E}">
        <p14:creationId xmlns:p14="http://schemas.microsoft.com/office/powerpoint/2010/main" val="14277815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 is the User Experience Questionnaire. This standardized questionnaire is available in several languages. </a:t>
            </a:r>
            <a:r>
              <a:rPr lang="en-US"/>
              <a:t>It allows for the objectification and quantification of the user experience. </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42</a:t>
            </a:fld>
            <a:endParaRPr lang="fr-FR"/>
          </a:p>
        </p:txBody>
      </p:sp>
    </p:spTree>
    <p:extLst>
      <p:ext uri="{BB962C8B-B14F-4D97-AF65-F5344CB8AC3E}">
        <p14:creationId xmlns:p14="http://schemas.microsoft.com/office/powerpoint/2010/main" val="522935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 we present Geneva's wheel of emotions. It's a standardize</a:t>
            </a:r>
          </a:p>
          <a:p>
            <a:r>
              <a:rPr lang="en-US" dirty="0"/>
              <a:t>Geneva's Wheel of Emotions is a visual tool designed to help us better understand and express our emotions. </a:t>
            </a:r>
          </a:p>
          <a:p>
            <a:r>
              <a:rPr lang="en-US" dirty="0"/>
              <a:t>It was developed by psychology researchers, notably as part of the Geneva Emotion Wheel (GEW).</a:t>
            </a:r>
          </a:p>
          <a:p>
            <a:r>
              <a:rPr lang="en-US" dirty="0"/>
              <a:t>🌀 Simple explanation: The wheel presents different basic emotions, organized in a circle. Each emotion is placed according to: Its intensity (from the center outwards: the further towards the edge, the stronger the emotion), Its positive or negative nature.</a:t>
            </a:r>
          </a:p>
          <a:p>
            <a:r>
              <a:rPr lang="en-US" dirty="0"/>
              <a:t>🎭 Examples of emotions on the wheel: Positive: joy, interest, pride, tenderness, relief Negative: fear, anger, sadness, shame, disgust.</a:t>
            </a:r>
          </a:p>
          <a:p>
            <a:r>
              <a:rPr lang="en-US" dirty="0"/>
              <a:t>🎯 What's it for? Better identify your feelings, Express your emotions more precisely, Better understand the emotions of others (useful in psychology, management, emotional design, etc.).</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43</a:t>
            </a:fld>
            <a:endParaRPr lang="fr-FR"/>
          </a:p>
        </p:txBody>
      </p:sp>
    </p:spTree>
    <p:extLst>
      <p:ext uri="{BB962C8B-B14F-4D97-AF65-F5344CB8AC3E}">
        <p14:creationId xmlns:p14="http://schemas.microsoft.com/office/powerpoint/2010/main" val="2325874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90000"/>
              </a:lnSpc>
              <a:spcBef>
                <a:spcPts val="1000"/>
              </a:spcBef>
            </a:pPr>
            <a:r>
              <a:rPr lang="en-US" dirty="0"/>
              <a:t>This is what we call the “false-start”. </a:t>
            </a:r>
            <a:endParaRPr lang="en-US" dirty="0">
              <a:ea typeface="Calibri" panose="020F0502020204030204"/>
              <a:cs typeface="Calibri" panose="020F0502020204030204"/>
            </a:endParaRPr>
          </a:p>
          <a:p>
            <a:pPr marL="285750" indent="-285750">
              <a:lnSpc>
                <a:spcPct val="90000"/>
              </a:lnSpc>
              <a:spcBef>
                <a:spcPts val="1000"/>
              </a:spcBef>
              <a:buFont typeface="Arial"/>
              <a:buChar char="•"/>
            </a:pPr>
            <a:r>
              <a:rPr lang="en-US" dirty="0"/>
              <a:t>Of course, you don’t tell participants it is a false-start. </a:t>
            </a:r>
          </a:p>
          <a:p>
            <a:pPr marL="285750" indent="-285750">
              <a:lnSpc>
                <a:spcPct val="90000"/>
              </a:lnSpc>
              <a:spcBef>
                <a:spcPts val="1000"/>
              </a:spcBef>
              <a:buFont typeface="Arial"/>
              <a:buChar char="•"/>
            </a:pPr>
            <a:r>
              <a:rPr lang="en-US" dirty="0"/>
              <a:t>The intention is to contrast an abstract problem-centric approach (that may be typical for many people) </a:t>
            </a:r>
          </a:p>
          <a:p>
            <a:pPr marL="285750" indent="-285750">
              <a:lnSpc>
                <a:spcPct val="90000"/>
              </a:lnSpc>
              <a:spcBef>
                <a:spcPts val="1000"/>
              </a:spcBef>
              <a:buFont typeface="Arial"/>
              <a:buChar char="•"/>
            </a:pPr>
            <a:r>
              <a:rPr lang="en-US" dirty="0"/>
              <a:t>to a human-centered design thinking approach which participants will experience in the rest of the project. </a:t>
            </a:r>
          </a:p>
          <a:p>
            <a:pPr marL="285750" indent="-285750">
              <a:lnSpc>
                <a:spcPct val="90000"/>
              </a:lnSpc>
              <a:spcBef>
                <a:spcPts val="1000"/>
              </a:spcBef>
              <a:buFont typeface="Arial"/>
              <a:buChar char="•"/>
            </a:pPr>
            <a:r>
              <a:rPr lang="en-US" dirty="0"/>
              <a:t>Don’t play music during this step, to accentuate the difference between the false-start and the main part of the exercise. </a:t>
            </a:r>
          </a:p>
          <a:p>
            <a:pPr marL="285750" indent="-285750">
              <a:lnSpc>
                <a:spcPct val="90000"/>
              </a:lnSpc>
              <a:spcBef>
                <a:spcPts val="1000"/>
              </a:spcBef>
              <a:buFont typeface="Arial"/>
              <a:buChar char="•"/>
            </a:pPr>
            <a:endParaRPr lang="en-US" dirty="0"/>
          </a:p>
          <a:p>
            <a:pPr>
              <a:lnSpc>
                <a:spcPct val="90000"/>
              </a:lnSpc>
              <a:spcBef>
                <a:spcPts val="1000"/>
              </a:spcBef>
            </a:pPr>
            <a:r>
              <a:rPr lang="en-US" b="1" dirty="0"/>
              <a:t>“OK, let’s jump right in.” </a:t>
            </a:r>
            <a:endParaRPr lang="en-US" dirty="0"/>
          </a:p>
          <a:p>
            <a:pPr>
              <a:lnSpc>
                <a:spcPct val="90000"/>
              </a:lnSpc>
              <a:spcBef>
                <a:spcPts val="1000"/>
              </a:spcBef>
            </a:pPr>
            <a:r>
              <a:rPr lang="en-US" b="1" dirty="0"/>
              <a:t>" This is going to feel rushed; that’s okay. Roll up your sleeves and get ready to lean into the project.” </a:t>
            </a:r>
            <a:endParaRPr lang="en-US" dirty="0"/>
          </a:p>
          <a:p>
            <a:pPr>
              <a:lnSpc>
                <a:spcPct val="90000"/>
              </a:lnSpc>
              <a:spcBef>
                <a:spcPts val="1000"/>
              </a:spcBef>
            </a:pPr>
            <a:r>
              <a:rPr lang="en-US" b="1" dirty="0"/>
              <a:t>" Come up with some ideas for the ‘ideal’ learning platform.” “Go ahead and draw an idea for a better learning platform.” </a:t>
            </a:r>
            <a:endParaRPr lang="en-US" dirty="0"/>
          </a:p>
          <a:p>
            <a:pPr marL="285750" indent="-285750">
              <a:lnSpc>
                <a:spcPct val="90000"/>
              </a:lnSpc>
              <a:spcBef>
                <a:spcPts val="1000"/>
              </a:spcBef>
              <a:buFont typeface="Arial"/>
              <a:buChar char="•"/>
            </a:pPr>
            <a:endParaRPr lang="en-US" dirty="0"/>
          </a:p>
          <a:p>
            <a:pPr marL="285750" indent="-285750">
              <a:lnSpc>
                <a:spcPct val="90000"/>
              </a:lnSpc>
              <a:spcBef>
                <a:spcPts val="1000"/>
              </a:spcBef>
              <a:buFont typeface="Arial"/>
              <a:buChar char="•"/>
            </a:pPr>
            <a:r>
              <a:rPr lang="en-US" dirty="0"/>
              <a:t>Let them know how much time they will have. </a:t>
            </a:r>
          </a:p>
          <a:p>
            <a:pPr marL="285750" indent="-285750">
              <a:lnSpc>
                <a:spcPct val="90000"/>
              </a:lnSpc>
              <a:spcBef>
                <a:spcPts val="1000"/>
              </a:spcBef>
              <a:buFont typeface="Arial"/>
              <a:buChar char="•"/>
            </a:pPr>
            <a:r>
              <a:rPr lang="en-US" dirty="0"/>
              <a:t>It is normal for people to feel stuck and delay putting anything down on paper. Reminding them of the time they have left can push them to start. </a:t>
            </a:r>
          </a:p>
          <a:p>
            <a:pPr marL="285750" indent="-285750">
              <a:lnSpc>
                <a:spcPct val="90000"/>
              </a:lnSpc>
              <a:spcBef>
                <a:spcPts val="1000"/>
              </a:spcBef>
              <a:buFont typeface="Arial"/>
              <a:buChar char="•"/>
            </a:pPr>
            <a:endParaRPr lang="en-US" dirty="0"/>
          </a:p>
          <a:p>
            <a:pPr>
              <a:lnSpc>
                <a:spcPct val="90000"/>
              </a:lnSpc>
              <a:spcBef>
                <a:spcPts val="1000"/>
              </a:spcBef>
            </a:pPr>
            <a:r>
              <a:rPr lang="en-US" dirty="0"/>
              <a:t>. . . At the end of the step: </a:t>
            </a:r>
          </a:p>
          <a:p>
            <a:pPr>
              <a:lnSpc>
                <a:spcPct val="90000"/>
              </a:lnSpc>
              <a:spcBef>
                <a:spcPts val="1000"/>
              </a:spcBef>
            </a:pPr>
            <a:r>
              <a:rPr lang="en-US" b="1" dirty="0"/>
              <a:t>"How did that feel?    My guess is, ‘Not great.’” </a:t>
            </a:r>
            <a:endParaRPr lang="en-US" dirty="0"/>
          </a:p>
          <a:p>
            <a:pPr>
              <a:lnSpc>
                <a:spcPct val="90000"/>
              </a:lnSpc>
              <a:spcBef>
                <a:spcPts val="1000"/>
              </a:spcBef>
            </a:pPr>
            <a:r>
              <a:rPr lang="en-US" b="1" dirty="0"/>
              <a:t>“That was a typical problem-solving approach, taking on a given problem, working using your own opinions and experience to guide you, and with a solution in mind to be designed.” “Let’s try something else—a human-centered design thinking approach.”</a:t>
            </a:r>
            <a:endParaRPr lang="en-US" dirty="0"/>
          </a:p>
          <a:p>
            <a:endParaRPr lang="en-US" dirty="0">
              <a:ea typeface="Calibri"/>
              <a:cs typeface="Calibri"/>
            </a:endParaRPr>
          </a:p>
        </p:txBody>
      </p:sp>
      <p:sp>
        <p:nvSpPr>
          <p:cNvPr id="4" name="Espace réservé du numéro de diapositive 3"/>
          <p:cNvSpPr>
            <a:spLocks noGrp="1"/>
          </p:cNvSpPr>
          <p:nvPr>
            <p:ph type="sldNum" sz="quarter" idx="5"/>
          </p:nvPr>
        </p:nvSpPr>
        <p:spPr/>
        <p:txBody>
          <a:bodyPr/>
          <a:lstStyle/>
          <a:p>
            <a:fld id="{C082528A-504D-42C8-8112-D4335BF0C069}" type="slidenum">
              <a:rPr lang="fr-FR"/>
              <a:t>5</a:t>
            </a:fld>
            <a:endParaRPr lang="fr-FR"/>
          </a:p>
        </p:txBody>
      </p:sp>
    </p:spTree>
    <p:extLst>
      <p:ext uri="{BB962C8B-B14F-4D97-AF65-F5344CB8AC3E}">
        <p14:creationId xmlns:p14="http://schemas.microsoft.com/office/powerpoint/2010/main" val="5348129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Group gather and debrief </a:t>
            </a:r>
          </a:p>
          <a:p>
            <a:r>
              <a:rPr lang="en-US"/>
              <a:t> </a:t>
            </a:r>
            <a:endParaRPr lang="en-US">
              <a:ea typeface="Calibri"/>
              <a:cs typeface="Calibri"/>
            </a:endParaRPr>
          </a:p>
          <a:p>
            <a:r>
              <a:rPr lang="en-US"/>
              <a:t>This step is important! A well facilitated reflection has the power to turn this exercise from simply a fun activity to a meaningful experience that could impact the way participants approach innovation in the future. Quickly pull together a few tables that everyone can gather around. </a:t>
            </a:r>
            <a:endParaRPr lang="en-US">
              <a:ea typeface="Calibri"/>
              <a:cs typeface="Calibri"/>
            </a:endParaRPr>
          </a:p>
          <a:p>
            <a:r>
              <a:rPr lang="en-US"/>
              <a:t> </a:t>
            </a:r>
            <a:endParaRPr lang="en-US">
              <a:ea typeface="Calibri"/>
              <a:cs typeface="Calibri"/>
            </a:endParaRPr>
          </a:p>
          <a:p>
            <a:r>
              <a:rPr lang="en-US"/>
              <a:t>Tell everybody grab their prototypes and set them on the table in the middle of the room. </a:t>
            </a:r>
            <a:endParaRPr lang="en-US">
              <a:ea typeface="Calibri"/>
              <a:cs typeface="Calibri"/>
            </a:endParaRPr>
          </a:p>
          <a:p>
            <a:r>
              <a:rPr lang="en-US"/>
              <a:t> </a:t>
            </a:r>
            <a:endParaRPr lang="en-US">
              <a:ea typeface="Calibri"/>
              <a:cs typeface="Calibri"/>
            </a:endParaRPr>
          </a:p>
          <a:p>
            <a:r>
              <a:rPr lang="en-US"/>
              <a:t>“We’re going to huddle around and see what innovations you’ve created for your partners!” </a:t>
            </a:r>
            <a:endParaRPr lang="en-US">
              <a:ea typeface="Calibri"/>
              <a:cs typeface="Calibri"/>
            </a:endParaRPr>
          </a:p>
          <a:p>
            <a:r>
              <a:rPr lang="en-US"/>
              <a:t> </a:t>
            </a:r>
            <a:endParaRPr lang="en-US">
              <a:ea typeface="Calibri"/>
              <a:cs typeface="Calibri"/>
            </a:endParaRPr>
          </a:p>
          <a:p>
            <a:r>
              <a:rPr lang="en-US"/>
              <a:t>“Who had a partner who created something that you really like?” “Who sees something they are curious to learn more about?” </a:t>
            </a:r>
            <a:endParaRPr lang="en-US">
              <a:ea typeface="Calibri"/>
              <a:cs typeface="Calibri"/>
            </a:endParaRPr>
          </a:p>
          <a:p>
            <a:r>
              <a:rPr lang="en-US"/>
              <a:t> </a:t>
            </a:r>
            <a:endParaRPr lang="en-US">
              <a:ea typeface="Calibri"/>
              <a:cs typeface="Calibri"/>
            </a:endParaRPr>
          </a:p>
          <a:p>
            <a:r>
              <a:rPr lang="en-US"/>
              <a:t>Ask for the person who created the prototype and engage them in the conversation. </a:t>
            </a:r>
            <a:endParaRPr lang="en-US">
              <a:ea typeface="Calibri"/>
              <a:cs typeface="Calibri"/>
            </a:endParaRPr>
          </a:p>
          <a:p>
            <a:r>
              <a:rPr lang="en-US"/>
              <a:t> </a:t>
            </a:r>
            <a:endParaRPr lang="en-US">
              <a:ea typeface="Calibri"/>
              <a:cs typeface="Calibri"/>
            </a:endParaRPr>
          </a:p>
          <a:p>
            <a:r>
              <a:rPr lang="en-US"/>
              <a:t>“How did talking to your partner inform your design?” </a:t>
            </a:r>
            <a:endParaRPr lang="en-US">
              <a:ea typeface="Calibri"/>
              <a:cs typeface="Calibri"/>
            </a:endParaRPr>
          </a:p>
          <a:p>
            <a:r>
              <a:rPr lang="en-US"/>
              <a:t> </a:t>
            </a:r>
            <a:endParaRPr lang="en-US">
              <a:ea typeface="Calibri"/>
              <a:cs typeface="Calibri"/>
            </a:endParaRPr>
          </a:p>
          <a:p>
            <a:r>
              <a:rPr lang="en-US"/>
              <a:t>“How did testing and getting feedback impact your final design?” “What was the most challenging part of the process for you?” </a:t>
            </a:r>
            <a:endParaRPr lang="en-US">
              <a:ea typeface="Calibri"/>
              <a:cs typeface="Calibri"/>
            </a:endParaRPr>
          </a:p>
          <a:p>
            <a:r>
              <a:rPr lang="en-US"/>
              <a:t> </a:t>
            </a:r>
            <a:endParaRPr lang="en-US">
              <a:ea typeface="Calibri"/>
              <a:cs typeface="Calibri"/>
            </a:endParaRPr>
          </a:p>
          <a:p>
            <a:r>
              <a:rPr lang="en-US"/>
              <a:t>The key to leading this conversation is to relate the activity to the big takeaways you want to illustrate. Some of core values of design thinking that would be great to draw out include: </a:t>
            </a:r>
            <a:endParaRPr lang="en-US">
              <a:ea typeface="Calibri"/>
              <a:cs typeface="Calibri"/>
            </a:endParaRPr>
          </a:p>
          <a:p>
            <a:r>
              <a:rPr lang="en-US"/>
              <a:t> </a:t>
            </a:r>
            <a:endParaRPr lang="en-US">
              <a:ea typeface="Calibri"/>
              <a:cs typeface="Calibri"/>
            </a:endParaRPr>
          </a:p>
          <a:p>
            <a:r>
              <a:rPr lang="en-US"/>
              <a:t>Human-centered design: Empathy for the person or people you are designing for, and feedback from users, is fundamental to good design. </a:t>
            </a:r>
            <a:endParaRPr lang="en-US">
              <a:ea typeface="Calibri"/>
              <a:cs typeface="Calibri"/>
            </a:endParaRPr>
          </a:p>
          <a:p>
            <a:r>
              <a:rPr lang="en-US"/>
              <a:t> </a:t>
            </a:r>
            <a:endParaRPr lang="en-US">
              <a:ea typeface="Calibri"/>
              <a:cs typeface="Calibri"/>
            </a:endParaRPr>
          </a:p>
          <a:p>
            <a:r>
              <a:rPr lang="en-US"/>
              <a:t>Experimentation and prototyping: Prototyping is not simply a way to validate your idea; it is an integral part of your innovation process. We build to think and learn. </a:t>
            </a:r>
            <a:endParaRPr lang="en-US">
              <a:ea typeface="Calibri"/>
              <a:cs typeface="Calibri"/>
            </a:endParaRPr>
          </a:p>
          <a:p>
            <a:r>
              <a:rPr lang="en-US"/>
              <a:t> </a:t>
            </a:r>
            <a:endParaRPr lang="en-US">
              <a:ea typeface="Calibri"/>
              <a:cs typeface="Calibri"/>
            </a:endParaRPr>
          </a:p>
          <a:p>
            <a:r>
              <a:rPr lang="en-US"/>
              <a:t>A bias towards action: Design thinking is a misnomer; it is more about doing that thinking. Bias toward doing and making over thinking and meeting. </a:t>
            </a:r>
            <a:endParaRPr lang="en-US">
              <a:ea typeface="Calibri"/>
              <a:cs typeface="Calibri"/>
            </a:endParaRPr>
          </a:p>
          <a:p>
            <a:r>
              <a:rPr lang="en-US"/>
              <a:t> </a:t>
            </a:r>
            <a:endParaRPr lang="en-US">
              <a:ea typeface="Calibri"/>
              <a:cs typeface="Calibri"/>
            </a:endParaRPr>
          </a:p>
          <a:p>
            <a:r>
              <a:rPr lang="en-US"/>
              <a:t>Show don’t tell: Creating experiences, using illustrative visuals, and telling good stories communicate your vision in an impactful and meaningful way. </a:t>
            </a:r>
            <a:endParaRPr lang="en-US">
              <a:ea typeface="Calibri"/>
              <a:cs typeface="Calibri"/>
            </a:endParaRPr>
          </a:p>
          <a:p>
            <a:r>
              <a:rPr lang="en-US"/>
              <a:t> </a:t>
            </a:r>
            <a:endParaRPr lang="en-US">
              <a:ea typeface="Calibri"/>
              <a:cs typeface="Calibri"/>
            </a:endParaRPr>
          </a:p>
          <a:p>
            <a:r>
              <a:rPr lang="en-US"/>
              <a:t>Power of iteration: The reason we go through this exercise at a frantic pace is that we want people to experience a full design cycle. A person’s fluency with design thinking is a function of cycles, so we </a:t>
            </a:r>
            <a:r>
              <a:rPr lang="en-US" err="1"/>
              <a:t>challenege</a:t>
            </a:r>
            <a:r>
              <a:rPr lang="en-US"/>
              <a:t> participants to go through as many cycles as possible—interview twice, sketch twice, and test with your partner twice. Additionally, iterating solutions many times within a project is key to successful outcomes. </a:t>
            </a:r>
            <a:endParaRPr lang="en-US">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44</a:t>
            </a:fld>
            <a:endParaRPr lang="en-US"/>
          </a:p>
        </p:txBody>
      </p:sp>
    </p:spTree>
    <p:extLst>
      <p:ext uri="{BB962C8B-B14F-4D97-AF65-F5344CB8AC3E}">
        <p14:creationId xmlns:p14="http://schemas.microsoft.com/office/powerpoint/2010/main" val="2005447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6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r>
              <a:rPr lang="en-US" dirty="0"/>
              <a:t>Many teams believe they can successfully innovate their products or services on the first try. They usually rely on what they think. </a:t>
            </a:r>
            <a:endParaRPr lang="fr-FR" dirty="0"/>
          </a:p>
        </p:txBody>
      </p:sp>
      <p:sp>
        <p:nvSpPr>
          <p:cNvPr id="1916" name="Google Shape;1916;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p6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r>
              <a:rPr lang="en-US" dirty="0"/>
              <a:t>But in reality, they fail because they miss the true needs of the users. </a:t>
            </a:r>
            <a:endParaRPr lang="fr-FR" dirty="0"/>
          </a:p>
        </p:txBody>
      </p:sp>
      <p:sp>
        <p:nvSpPr>
          <p:cNvPr id="1924" name="Google Shape;1924;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
        <p:cNvGrpSpPr/>
        <p:nvPr/>
      </p:nvGrpSpPr>
      <p:grpSpPr>
        <a:xfrm>
          <a:off x="0" y="0"/>
          <a:ext cx="0" cy="0"/>
          <a:chOff x="0" y="0"/>
          <a:chExt cx="0" cy="0"/>
        </a:xfrm>
      </p:grpSpPr>
      <p:sp>
        <p:nvSpPr>
          <p:cNvPr id="1934" name="Google Shape;1934;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5" name="Google Shape;1935;p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dirty="0"/>
              <a:t>In most cases, the designers or product and service managers are not the users. </a:t>
            </a:r>
            <a:endParaRPr lang="fr-FR" dirty="0"/>
          </a:p>
        </p:txBody>
      </p:sp>
      <p:sp>
        <p:nvSpPr>
          <p:cNvPr id="1936" name="Google Shape;1936;p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fr" sz="1400" b="0" i="0" u="none" strike="noStrike" cap="none">
                <a:solidFill>
                  <a:srgbClr val="000000"/>
                </a:solidFill>
                <a:latin typeface="Arial"/>
                <a:ea typeface="Arial"/>
                <a:cs typeface="Arial"/>
                <a:sym typeface="Arial"/>
              </a:rPr>
              <a:t>47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p6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r>
              <a:rPr lang="en-US" dirty="0"/>
              <a:t>To minimize this risk, we use Lean or Agile methods, where we perform regular iterations. This ultimately allows us to meet user needs while minimizing risk. </a:t>
            </a:r>
            <a:endParaRPr lang="fr-FR" dirty="0"/>
          </a:p>
        </p:txBody>
      </p:sp>
      <p:sp>
        <p:nvSpPr>
          <p:cNvPr id="1941" name="Google Shape;1941;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 we introduce the experience of Patricia Moore. Participants are asked to guess Patricia Moore's age in the photo. In reality, Patricia Moore in the photo is in her twenties. Her objective was to design products for the elderly and disabled. Patricia works in the industrial sector. For 3 years, she dressed and lived like an elderly person. This helped her empathize. She discovered new needs and, after her experience, imagined solutions you're familiar with. For example, the vertical fridge handle or the non-slip features on your kitchen utensils.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49</a:t>
            </a:fld>
            <a:endParaRPr lang="fr-FR"/>
          </a:p>
        </p:txBody>
      </p:sp>
    </p:spTree>
    <p:extLst>
      <p:ext uri="{BB962C8B-B14F-4D97-AF65-F5344CB8AC3E}">
        <p14:creationId xmlns:p14="http://schemas.microsoft.com/office/powerpoint/2010/main" val="177547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p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114300">
              <a:buClr>
                <a:schemeClr val="dk1"/>
              </a:buClr>
              <a:buSzPts val="1800"/>
            </a:pPr>
            <a:r>
              <a:rPr lang="fr" err="1">
                <a:solidFill>
                  <a:schemeClr val="dk1"/>
                </a:solidFill>
              </a:rPr>
              <a:t>Here</a:t>
            </a:r>
            <a:r>
              <a:rPr lang="fr">
                <a:solidFill>
                  <a:schemeClr val="dk1"/>
                </a:solidFill>
              </a:rPr>
              <a:t> </a:t>
            </a:r>
            <a:r>
              <a:rPr lang="fr" err="1">
                <a:solidFill>
                  <a:schemeClr val="dk1"/>
                </a:solidFill>
              </a:rPr>
              <a:t>we</a:t>
            </a:r>
            <a:r>
              <a:rPr lang="fr">
                <a:solidFill>
                  <a:schemeClr val="dk1"/>
                </a:solidFill>
              </a:rPr>
              <a:t> </a:t>
            </a:r>
            <a:r>
              <a:rPr lang="fr" err="1">
                <a:solidFill>
                  <a:schemeClr val="dk1"/>
                </a:solidFill>
              </a:rPr>
              <a:t>present</a:t>
            </a:r>
            <a:r>
              <a:rPr lang="fr">
                <a:solidFill>
                  <a:schemeClr val="dk1"/>
                </a:solidFill>
              </a:rPr>
              <a:t> the Design </a:t>
            </a:r>
            <a:r>
              <a:rPr lang="fr" err="1">
                <a:solidFill>
                  <a:schemeClr val="dk1"/>
                </a:solidFill>
              </a:rPr>
              <a:t>Thinking</a:t>
            </a:r>
            <a:r>
              <a:rPr lang="fr">
                <a:solidFill>
                  <a:schemeClr val="dk1"/>
                </a:solidFill>
              </a:rPr>
              <a:t> process, </a:t>
            </a:r>
            <a:r>
              <a:rPr lang="fr" err="1">
                <a:solidFill>
                  <a:schemeClr val="dk1"/>
                </a:solidFill>
              </a:rPr>
              <a:t>with</a:t>
            </a:r>
            <a:r>
              <a:rPr lang="fr">
                <a:solidFill>
                  <a:schemeClr val="dk1"/>
                </a:solidFill>
              </a:rPr>
              <a:t> </a:t>
            </a:r>
            <a:r>
              <a:rPr lang="fr" err="1">
                <a:solidFill>
                  <a:schemeClr val="dk1"/>
                </a:solidFill>
              </a:rPr>
              <a:t>its</a:t>
            </a:r>
            <a:r>
              <a:rPr lang="fr">
                <a:solidFill>
                  <a:schemeClr val="dk1"/>
                </a:solidFill>
              </a:rPr>
              <a:t> </a:t>
            </a:r>
            <a:r>
              <a:rPr lang="fr" err="1">
                <a:solidFill>
                  <a:schemeClr val="dk1"/>
                </a:solidFill>
              </a:rPr>
              <a:t>different</a:t>
            </a:r>
            <a:r>
              <a:rPr lang="fr">
                <a:solidFill>
                  <a:schemeClr val="dk1"/>
                </a:solidFill>
              </a:rPr>
              <a:t> phases: </a:t>
            </a:r>
            <a:r>
              <a:rPr lang="fr" err="1">
                <a:solidFill>
                  <a:schemeClr val="dk1"/>
                </a:solidFill>
              </a:rPr>
              <a:t>empathy</a:t>
            </a:r>
            <a:r>
              <a:rPr lang="fr">
                <a:solidFill>
                  <a:schemeClr val="dk1"/>
                </a:solidFill>
              </a:rPr>
              <a:t>, </a:t>
            </a:r>
            <a:r>
              <a:rPr lang="fr" err="1">
                <a:solidFill>
                  <a:schemeClr val="dk1"/>
                </a:solidFill>
              </a:rPr>
              <a:t>which</a:t>
            </a:r>
            <a:r>
              <a:rPr lang="fr">
                <a:solidFill>
                  <a:schemeClr val="dk1"/>
                </a:solidFill>
              </a:rPr>
              <a:t> </a:t>
            </a:r>
            <a:r>
              <a:rPr lang="fr" err="1">
                <a:solidFill>
                  <a:schemeClr val="dk1"/>
                </a:solidFill>
              </a:rPr>
              <a:t>means</a:t>
            </a:r>
            <a:r>
              <a:rPr lang="fr">
                <a:solidFill>
                  <a:schemeClr val="dk1"/>
                </a:solidFill>
              </a:rPr>
              <a:t> </a:t>
            </a:r>
            <a:r>
              <a:rPr lang="fr" err="1">
                <a:solidFill>
                  <a:schemeClr val="dk1"/>
                </a:solidFill>
              </a:rPr>
              <a:t>understanding</a:t>
            </a:r>
            <a:r>
              <a:rPr lang="fr">
                <a:solidFill>
                  <a:schemeClr val="dk1"/>
                </a:solidFill>
              </a:rPr>
              <a:t> user </a:t>
            </a:r>
            <a:r>
              <a:rPr lang="fr" err="1">
                <a:solidFill>
                  <a:schemeClr val="dk1"/>
                </a:solidFill>
              </a:rPr>
              <a:t>needs</a:t>
            </a:r>
            <a:r>
              <a:rPr lang="fr">
                <a:solidFill>
                  <a:schemeClr val="dk1"/>
                </a:solidFill>
              </a:rPr>
              <a:t>, </a:t>
            </a:r>
            <a:r>
              <a:rPr lang="fr" err="1">
                <a:solidFill>
                  <a:schemeClr val="dk1"/>
                </a:solidFill>
              </a:rPr>
              <a:t>then</a:t>
            </a:r>
            <a:r>
              <a:rPr lang="fr">
                <a:solidFill>
                  <a:schemeClr val="dk1"/>
                </a:solidFill>
              </a:rPr>
              <a:t> </a:t>
            </a:r>
            <a:r>
              <a:rPr lang="fr" err="1">
                <a:solidFill>
                  <a:schemeClr val="dk1"/>
                </a:solidFill>
              </a:rPr>
              <a:t>definition</a:t>
            </a:r>
            <a:r>
              <a:rPr lang="fr">
                <a:solidFill>
                  <a:schemeClr val="dk1"/>
                </a:solidFill>
              </a:rPr>
              <a:t>, </a:t>
            </a:r>
            <a:r>
              <a:rPr lang="fr" err="1">
                <a:solidFill>
                  <a:schemeClr val="dk1"/>
                </a:solidFill>
              </a:rPr>
              <a:t>which</a:t>
            </a:r>
            <a:r>
              <a:rPr lang="fr">
                <a:solidFill>
                  <a:schemeClr val="dk1"/>
                </a:solidFill>
              </a:rPr>
              <a:t> </a:t>
            </a:r>
            <a:r>
              <a:rPr lang="fr" err="1">
                <a:solidFill>
                  <a:schemeClr val="dk1"/>
                </a:solidFill>
              </a:rPr>
              <a:t>means</a:t>
            </a:r>
            <a:r>
              <a:rPr lang="fr">
                <a:solidFill>
                  <a:schemeClr val="dk1"/>
                </a:solidFill>
              </a:rPr>
              <a:t> </a:t>
            </a:r>
            <a:r>
              <a:rPr lang="fr" err="1">
                <a:solidFill>
                  <a:schemeClr val="dk1"/>
                </a:solidFill>
              </a:rPr>
              <a:t>focusing</a:t>
            </a:r>
            <a:r>
              <a:rPr lang="fr">
                <a:solidFill>
                  <a:schemeClr val="dk1"/>
                </a:solidFill>
              </a:rPr>
              <a:t> on a few user </a:t>
            </a:r>
            <a:r>
              <a:rPr lang="fr" err="1">
                <a:solidFill>
                  <a:schemeClr val="dk1"/>
                </a:solidFill>
              </a:rPr>
              <a:t>problems</a:t>
            </a:r>
            <a:r>
              <a:rPr lang="fr">
                <a:solidFill>
                  <a:schemeClr val="dk1"/>
                </a:solidFill>
              </a:rPr>
              <a:t>, </a:t>
            </a:r>
            <a:r>
              <a:rPr lang="fr" err="1">
                <a:solidFill>
                  <a:schemeClr val="dk1"/>
                </a:solidFill>
              </a:rPr>
              <a:t>then</a:t>
            </a:r>
            <a:r>
              <a:rPr lang="fr">
                <a:solidFill>
                  <a:schemeClr val="dk1"/>
                </a:solidFill>
              </a:rPr>
              <a:t> </a:t>
            </a:r>
            <a:r>
              <a:rPr lang="fr" err="1">
                <a:solidFill>
                  <a:schemeClr val="dk1"/>
                </a:solidFill>
              </a:rPr>
              <a:t>ideation</a:t>
            </a:r>
            <a:r>
              <a:rPr lang="fr">
                <a:solidFill>
                  <a:schemeClr val="dk1"/>
                </a:solidFill>
              </a:rPr>
              <a:t>, </a:t>
            </a:r>
            <a:r>
              <a:rPr lang="fr" err="1">
                <a:solidFill>
                  <a:schemeClr val="dk1"/>
                </a:solidFill>
              </a:rPr>
              <a:t>which</a:t>
            </a:r>
            <a:r>
              <a:rPr lang="fr">
                <a:solidFill>
                  <a:schemeClr val="dk1"/>
                </a:solidFill>
              </a:rPr>
              <a:t> </a:t>
            </a:r>
            <a:r>
              <a:rPr lang="fr" err="1">
                <a:solidFill>
                  <a:schemeClr val="dk1"/>
                </a:solidFill>
              </a:rPr>
              <a:t>means</a:t>
            </a:r>
            <a:r>
              <a:rPr lang="fr">
                <a:solidFill>
                  <a:schemeClr val="dk1"/>
                </a:solidFill>
              </a:rPr>
              <a:t> </a:t>
            </a:r>
            <a:r>
              <a:rPr lang="fr" err="1">
                <a:solidFill>
                  <a:schemeClr val="dk1"/>
                </a:solidFill>
              </a:rPr>
              <a:t>imagining</a:t>
            </a:r>
            <a:r>
              <a:rPr lang="fr">
                <a:solidFill>
                  <a:schemeClr val="dk1"/>
                </a:solidFill>
              </a:rPr>
              <a:t> solutions, </a:t>
            </a:r>
            <a:r>
              <a:rPr lang="fr" err="1">
                <a:solidFill>
                  <a:schemeClr val="dk1"/>
                </a:solidFill>
              </a:rPr>
              <a:t>followed</a:t>
            </a:r>
            <a:r>
              <a:rPr lang="fr">
                <a:solidFill>
                  <a:schemeClr val="dk1"/>
                </a:solidFill>
              </a:rPr>
              <a:t> by </a:t>
            </a:r>
            <a:r>
              <a:rPr lang="fr" err="1">
                <a:solidFill>
                  <a:schemeClr val="dk1"/>
                </a:solidFill>
              </a:rPr>
              <a:t>prototyping</a:t>
            </a:r>
            <a:r>
              <a:rPr lang="fr">
                <a:solidFill>
                  <a:schemeClr val="dk1"/>
                </a:solidFill>
              </a:rPr>
              <a:t>, </a:t>
            </a:r>
            <a:r>
              <a:rPr lang="fr" err="1">
                <a:solidFill>
                  <a:schemeClr val="dk1"/>
                </a:solidFill>
              </a:rPr>
              <a:t>which</a:t>
            </a:r>
            <a:r>
              <a:rPr lang="fr">
                <a:solidFill>
                  <a:schemeClr val="dk1"/>
                </a:solidFill>
              </a:rPr>
              <a:t> </a:t>
            </a:r>
            <a:r>
              <a:rPr lang="fr" err="1">
                <a:solidFill>
                  <a:schemeClr val="dk1"/>
                </a:solidFill>
              </a:rPr>
              <a:t>involves</a:t>
            </a:r>
            <a:r>
              <a:rPr lang="fr">
                <a:solidFill>
                  <a:schemeClr val="dk1"/>
                </a:solidFill>
              </a:rPr>
              <a:t> </a:t>
            </a:r>
            <a:r>
              <a:rPr lang="fr" err="1">
                <a:solidFill>
                  <a:schemeClr val="dk1"/>
                </a:solidFill>
              </a:rPr>
              <a:t>turning</a:t>
            </a:r>
            <a:r>
              <a:rPr lang="fr">
                <a:solidFill>
                  <a:schemeClr val="dk1"/>
                </a:solidFill>
              </a:rPr>
              <a:t> </a:t>
            </a:r>
            <a:r>
              <a:rPr lang="fr" err="1">
                <a:solidFill>
                  <a:schemeClr val="dk1"/>
                </a:solidFill>
              </a:rPr>
              <a:t>ideas</a:t>
            </a:r>
            <a:r>
              <a:rPr lang="fr">
                <a:solidFill>
                  <a:schemeClr val="dk1"/>
                </a:solidFill>
              </a:rPr>
              <a:t> </a:t>
            </a:r>
            <a:r>
              <a:rPr lang="fr" err="1">
                <a:solidFill>
                  <a:schemeClr val="dk1"/>
                </a:solidFill>
              </a:rPr>
              <a:t>into</a:t>
            </a:r>
            <a:r>
              <a:rPr lang="fr">
                <a:solidFill>
                  <a:schemeClr val="dk1"/>
                </a:solidFill>
              </a:rPr>
              <a:t> </a:t>
            </a:r>
            <a:r>
              <a:rPr lang="fr" err="1">
                <a:solidFill>
                  <a:schemeClr val="dk1"/>
                </a:solidFill>
              </a:rPr>
              <a:t>something</a:t>
            </a:r>
            <a:r>
              <a:rPr lang="fr">
                <a:solidFill>
                  <a:schemeClr val="dk1"/>
                </a:solidFill>
              </a:rPr>
              <a:t> tangible, and </a:t>
            </a:r>
            <a:r>
              <a:rPr lang="fr" err="1">
                <a:solidFill>
                  <a:schemeClr val="dk1"/>
                </a:solidFill>
              </a:rPr>
              <a:t>finally</a:t>
            </a:r>
            <a:r>
              <a:rPr lang="fr">
                <a:solidFill>
                  <a:schemeClr val="dk1"/>
                </a:solidFill>
              </a:rPr>
              <a:t> </a:t>
            </a:r>
            <a:r>
              <a:rPr lang="fr" err="1">
                <a:solidFill>
                  <a:schemeClr val="dk1"/>
                </a:solidFill>
              </a:rPr>
              <a:t>testing</a:t>
            </a:r>
            <a:r>
              <a:rPr lang="fr">
                <a:solidFill>
                  <a:schemeClr val="dk1"/>
                </a:solidFill>
              </a:rPr>
              <a:t>, </a:t>
            </a:r>
            <a:r>
              <a:rPr lang="fr" err="1">
                <a:solidFill>
                  <a:schemeClr val="dk1"/>
                </a:solidFill>
              </a:rPr>
              <a:t>which</a:t>
            </a:r>
            <a:r>
              <a:rPr lang="fr">
                <a:solidFill>
                  <a:schemeClr val="dk1"/>
                </a:solidFill>
              </a:rPr>
              <a:t> </a:t>
            </a:r>
            <a:r>
              <a:rPr lang="fr" err="1">
                <a:solidFill>
                  <a:schemeClr val="dk1"/>
                </a:solidFill>
              </a:rPr>
              <a:t>means</a:t>
            </a:r>
            <a:r>
              <a:rPr lang="fr">
                <a:solidFill>
                  <a:schemeClr val="dk1"/>
                </a:solidFill>
              </a:rPr>
              <a:t> </a:t>
            </a:r>
            <a:r>
              <a:rPr lang="fr" err="1">
                <a:solidFill>
                  <a:schemeClr val="dk1"/>
                </a:solidFill>
              </a:rPr>
              <a:t>confronting</a:t>
            </a:r>
            <a:r>
              <a:rPr lang="fr">
                <a:solidFill>
                  <a:schemeClr val="dk1"/>
                </a:solidFill>
              </a:rPr>
              <a:t> the </a:t>
            </a:r>
            <a:r>
              <a:rPr lang="fr" err="1">
                <a:solidFill>
                  <a:schemeClr val="dk1"/>
                </a:solidFill>
              </a:rPr>
              <a:t>imagined</a:t>
            </a:r>
            <a:r>
              <a:rPr lang="fr">
                <a:solidFill>
                  <a:schemeClr val="dk1"/>
                </a:solidFill>
              </a:rPr>
              <a:t> solution </a:t>
            </a:r>
            <a:r>
              <a:rPr lang="fr" err="1">
                <a:solidFill>
                  <a:schemeClr val="dk1"/>
                </a:solidFill>
              </a:rPr>
              <a:t>with</a:t>
            </a:r>
            <a:r>
              <a:rPr lang="fr">
                <a:solidFill>
                  <a:schemeClr val="dk1"/>
                </a:solidFill>
              </a:rPr>
              <a:t> user feedback. At the top, </a:t>
            </a:r>
            <a:r>
              <a:rPr lang="fr" err="1">
                <a:solidFill>
                  <a:schemeClr val="dk1"/>
                </a:solidFill>
              </a:rPr>
              <a:t>we</a:t>
            </a:r>
            <a:r>
              <a:rPr lang="fr">
                <a:solidFill>
                  <a:schemeClr val="dk1"/>
                </a:solidFill>
              </a:rPr>
              <a:t> have the divergence phases, </a:t>
            </a:r>
            <a:r>
              <a:rPr lang="fr" err="1">
                <a:solidFill>
                  <a:schemeClr val="dk1"/>
                </a:solidFill>
              </a:rPr>
              <a:t>which</a:t>
            </a:r>
            <a:r>
              <a:rPr lang="fr">
                <a:solidFill>
                  <a:schemeClr val="dk1"/>
                </a:solidFill>
              </a:rPr>
              <a:t> </a:t>
            </a:r>
            <a:r>
              <a:rPr lang="fr" err="1">
                <a:solidFill>
                  <a:schemeClr val="dk1"/>
                </a:solidFill>
              </a:rPr>
              <a:t>means</a:t>
            </a:r>
            <a:r>
              <a:rPr lang="fr">
                <a:solidFill>
                  <a:schemeClr val="dk1"/>
                </a:solidFill>
              </a:rPr>
              <a:t> </a:t>
            </a:r>
            <a:r>
              <a:rPr lang="fr" err="1">
                <a:solidFill>
                  <a:schemeClr val="dk1"/>
                </a:solidFill>
              </a:rPr>
              <a:t>creating</a:t>
            </a:r>
            <a:r>
              <a:rPr lang="fr">
                <a:solidFill>
                  <a:schemeClr val="dk1"/>
                </a:solidFill>
              </a:rPr>
              <a:t> </a:t>
            </a:r>
            <a:r>
              <a:rPr lang="fr" err="1">
                <a:solidFill>
                  <a:schemeClr val="dk1"/>
                </a:solidFill>
              </a:rPr>
              <a:t>opportunities</a:t>
            </a:r>
            <a:r>
              <a:rPr lang="fr">
                <a:solidFill>
                  <a:schemeClr val="dk1"/>
                </a:solidFill>
              </a:rPr>
              <a:t> and </a:t>
            </a:r>
            <a:r>
              <a:rPr lang="fr" err="1">
                <a:solidFill>
                  <a:schemeClr val="dk1"/>
                </a:solidFill>
              </a:rPr>
              <a:t>exploring</a:t>
            </a:r>
            <a:r>
              <a:rPr lang="fr">
                <a:solidFill>
                  <a:schemeClr val="dk1"/>
                </a:solidFill>
              </a:rPr>
              <a:t> </a:t>
            </a:r>
            <a:r>
              <a:rPr lang="fr" err="1">
                <a:solidFill>
                  <a:schemeClr val="dk1"/>
                </a:solidFill>
              </a:rPr>
              <a:t>possibilities</a:t>
            </a:r>
            <a:r>
              <a:rPr lang="fr">
                <a:solidFill>
                  <a:schemeClr val="dk1"/>
                </a:solidFill>
              </a:rPr>
              <a:t>. At the </a:t>
            </a:r>
            <a:r>
              <a:rPr lang="fr" err="1">
                <a:solidFill>
                  <a:schemeClr val="dk1"/>
                </a:solidFill>
              </a:rPr>
              <a:t>bottom</a:t>
            </a:r>
            <a:r>
              <a:rPr lang="fr">
                <a:solidFill>
                  <a:schemeClr val="dk1"/>
                </a:solidFill>
              </a:rPr>
              <a:t>, </a:t>
            </a:r>
            <a:r>
              <a:rPr lang="fr" err="1">
                <a:solidFill>
                  <a:schemeClr val="dk1"/>
                </a:solidFill>
              </a:rPr>
              <a:t>we</a:t>
            </a:r>
            <a:r>
              <a:rPr lang="fr">
                <a:solidFill>
                  <a:schemeClr val="dk1"/>
                </a:solidFill>
              </a:rPr>
              <a:t> have the convergence phases, </a:t>
            </a:r>
            <a:r>
              <a:rPr lang="fr" err="1">
                <a:solidFill>
                  <a:schemeClr val="dk1"/>
                </a:solidFill>
              </a:rPr>
              <a:t>which</a:t>
            </a:r>
            <a:r>
              <a:rPr lang="fr">
                <a:solidFill>
                  <a:schemeClr val="dk1"/>
                </a:solidFill>
              </a:rPr>
              <a:t> </a:t>
            </a:r>
            <a:r>
              <a:rPr lang="fr" err="1">
                <a:solidFill>
                  <a:schemeClr val="dk1"/>
                </a:solidFill>
              </a:rPr>
              <a:t>means</a:t>
            </a:r>
            <a:r>
              <a:rPr lang="fr">
                <a:solidFill>
                  <a:schemeClr val="dk1"/>
                </a:solidFill>
              </a:rPr>
              <a:t> </a:t>
            </a:r>
            <a:r>
              <a:rPr lang="fr" err="1">
                <a:solidFill>
                  <a:schemeClr val="dk1"/>
                </a:solidFill>
              </a:rPr>
              <a:t>narrowing</a:t>
            </a:r>
            <a:r>
              <a:rPr lang="fr">
                <a:solidFill>
                  <a:schemeClr val="dk1"/>
                </a:solidFill>
              </a:rPr>
              <a:t> down to </a:t>
            </a:r>
            <a:r>
              <a:rPr lang="fr" err="1">
                <a:solidFill>
                  <a:schemeClr val="dk1"/>
                </a:solidFill>
              </a:rPr>
              <a:t>something</a:t>
            </a:r>
            <a:r>
              <a:rPr lang="fr">
                <a:solidFill>
                  <a:schemeClr val="dk1"/>
                </a:solidFill>
              </a:rPr>
              <a:t> more </a:t>
            </a:r>
            <a:r>
              <a:rPr lang="fr" err="1">
                <a:solidFill>
                  <a:schemeClr val="dk1"/>
                </a:solidFill>
              </a:rPr>
              <a:t>specific</a:t>
            </a:r>
            <a:r>
              <a:rPr lang="fr">
                <a:solidFill>
                  <a:schemeClr val="dk1"/>
                </a:solidFill>
              </a:rPr>
              <a:t>. </a:t>
            </a:r>
            <a:endParaRPr lang="fr" sz="1800">
              <a:solidFill>
                <a:schemeClr val="dk1"/>
              </a:solidFill>
              <a:latin typeface="Livvic"/>
              <a:ea typeface="Livvic"/>
              <a:cs typeface="Livvic"/>
            </a:endParaRPr>
          </a:p>
        </p:txBody>
      </p:sp>
      <p:sp>
        <p:nvSpPr>
          <p:cNvPr id="2002" name="Google Shape;200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51</a:t>
            </a:fld>
            <a:endParaRPr lang="fr-BE"/>
          </a:p>
        </p:txBody>
      </p:sp>
    </p:spTree>
    <p:extLst>
      <p:ext uri="{BB962C8B-B14F-4D97-AF65-F5344CB8AC3E}">
        <p14:creationId xmlns:p14="http://schemas.microsoft.com/office/powerpoint/2010/main" val="722281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Before next activity, this chapter explains the main concept of User Centered Design Process</a:t>
            </a:r>
            <a:endParaRPr lang="en-US" dirty="0"/>
          </a:p>
        </p:txBody>
      </p:sp>
      <p:sp>
        <p:nvSpPr>
          <p:cNvPr id="4" name="Slide Number Placeholder 3"/>
          <p:cNvSpPr>
            <a:spLocks noGrp="1"/>
          </p:cNvSpPr>
          <p:nvPr>
            <p:ph type="sldNum" sz="quarter" idx="5"/>
          </p:nvPr>
        </p:nvSpPr>
        <p:spPr/>
        <p:txBody>
          <a:bodyPr/>
          <a:lstStyle/>
          <a:p>
            <a:fld id="{C082528A-504D-42C8-8112-D4335BF0C069}" type="slidenum">
              <a:rPr lang="en-US"/>
              <a:t>6</a:t>
            </a:fld>
            <a:endParaRPr lang="en-US"/>
          </a:p>
        </p:txBody>
      </p:sp>
    </p:spTree>
    <p:extLst>
      <p:ext uri="{BB962C8B-B14F-4D97-AF65-F5344CB8AC3E}">
        <p14:creationId xmlns:p14="http://schemas.microsoft.com/office/powerpoint/2010/main" val="2143252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2acbc8f9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4" name="Google Shape;1634;g2acbc8f936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14300">
              <a:buSzPts val="1800"/>
            </a:pPr>
            <a:r>
              <a:rPr lang="fr" dirty="0"/>
              <a:t>Here, we explain, using the example of Juicero, which aimed to do for juicing what Nespresso machines did for coffee but using veggie-based juices, that their failure was due to a misunderstanding of user needs and a lack of user testing. </a:t>
            </a:r>
            <a:endParaRPr lang="fr" sz="1800" dirty="0">
              <a:latin typeface="Livvic"/>
              <a:ea typeface="Livvic"/>
              <a:cs typeface="Livvic"/>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 we describe the creative process by first outlining the preparation phase. Then, we enter a loop involving inspiration, followed by production and validation. This loop is repeated several times until we are ready, and finally, there is a presentation when we're prepared to enter the market.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8</a:t>
            </a:fld>
            <a:endParaRPr lang="fr-FR"/>
          </a:p>
        </p:txBody>
      </p:sp>
    </p:spTree>
    <p:extLst>
      <p:ext uri="{BB962C8B-B14F-4D97-AF65-F5344CB8AC3E}">
        <p14:creationId xmlns:p14="http://schemas.microsoft.com/office/powerpoint/2010/main" val="1247350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 dirty="0" err="1"/>
              <a:t>When</a:t>
            </a:r>
            <a:r>
              <a:rPr lang="fr" dirty="0"/>
              <a:t> </a:t>
            </a:r>
            <a:r>
              <a:rPr lang="fr" dirty="0" err="1"/>
              <a:t>we</a:t>
            </a:r>
            <a:r>
              <a:rPr lang="fr" dirty="0"/>
              <a:t> talk about design </a:t>
            </a:r>
            <a:r>
              <a:rPr lang="fr" dirty="0" err="1"/>
              <a:t>thinking</a:t>
            </a:r>
            <a:r>
              <a:rPr lang="fr" dirty="0"/>
              <a:t>, </a:t>
            </a:r>
            <a:r>
              <a:rPr lang="fr" dirty="0" err="1"/>
              <a:t>we</a:t>
            </a:r>
            <a:r>
              <a:rPr lang="fr" dirty="0"/>
              <a:t> </a:t>
            </a:r>
            <a:r>
              <a:rPr lang="fr" dirty="0" err="1"/>
              <a:t>also</a:t>
            </a:r>
            <a:r>
              <a:rPr lang="fr" dirty="0"/>
              <a:t> talk about Lean Startup. </a:t>
            </a:r>
            <a:r>
              <a:rPr lang="fr" dirty="0" err="1"/>
              <a:t>Here</a:t>
            </a:r>
            <a:r>
              <a:rPr lang="fr" dirty="0"/>
              <a:t>, </a:t>
            </a:r>
            <a:r>
              <a:rPr lang="fr" dirty="0" err="1"/>
              <a:t>we</a:t>
            </a:r>
            <a:r>
              <a:rPr lang="fr" dirty="0"/>
              <a:t> </a:t>
            </a:r>
            <a:r>
              <a:rPr lang="fr" dirty="0" err="1"/>
              <a:t>introduce</a:t>
            </a:r>
            <a:r>
              <a:rPr lang="fr" dirty="0"/>
              <a:t> Lean Startup </a:t>
            </a:r>
            <a:r>
              <a:rPr lang="fr" dirty="0" err="1"/>
              <a:t>with</a:t>
            </a:r>
            <a:r>
              <a:rPr lang="fr" dirty="0"/>
              <a:t> Steve Blank, </a:t>
            </a:r>
            <a:r>
              <a:rPr lang="fr" dirty="0" err="1"/>
              <a:t>who</a:t>
            </a:r>
            <a:r>
              <a:rPr lang="fr" dirty="0"/>
              <a:t> </a:t>
            </a:r>
            <a:r>
              <a:rPr lang="fr" dirty="0" err="1"/>
              <a:t>recommends</a:t>
            </a:r>
            <a:r>
              <a:rPr lang="fr" dirty="0"/>
              <a:t> </a:t>
            </a:r>
            <a:r>
              <a:rPr lang="fr" dirty="0" err="1"/>
              <a:t>getting</a:t>
            </a:r>
            <a:r>
              <a:rPr lang="fr" dirty="0"/>
              <a:t> out of the building to </a:t>
            </a:r>
            <a:r>
              <a:rPr lang="fr" dirty="0" err="1"/>
              <a:t>understand</a:t>
            </a:r>
            <a:r>
              <a:rPr lang="fr" dirty="0"/>
              <a:t> user </a:t>
            </a:r>
            <a:r>
              <a:rPr lang="fr" dirty="0" err="1"/>
              <a:t>needs</a:t>
            </a:r>
            <a:r>
              <a:rPr lang="fr" dirty="0"/>
              <a:t> </a:t>
            </a:r>
            <a:r>
              <a:rPr lang="fr" dirty="0" err="1"/>
              <a:t>rather</a:t>
            </a:r>
            <a:r>
              <a:rPr lang="fr" dirty="0"/>
              <a:t> </a:t>
            </a:r>
            <a:r>
              <a:rPr lang="fr" dirty="0" err="1"/>
              <a:t>than</a:t>
            </a:r>
            <a:r>
              <a:rPr lang="fr" dirty="0"/>
              <a:t> </a:t>
            </a:r>
            <a:r>
              <a:rPr lang="fr" dirty="0" err="1"/>
              <a:t>thinking</a:t>
            </a:r>
            <a:r>
              <a:rPr lang="fr" dirty="0"/>
              <a:t> in a </a:t>
            </a:r>
            <a:r>
              <a:rPr lang="fr" dirty="0" err="1"/>
              <a:t>research</a:t>
            </a:r>
            <a:r>
              <a:rPr lang="fr" dirty="0"/>
              <a:t> office. </a:t>
            </a:r>
            <a:endParaRPr lang="en-US" dirty="0"/>
          </a:p>
          <a:p>
            <a:r>
              <a:rPr lang="en-US" dirty="0">
                <a:ea typeface="Calibri"/>
                <a:cs typeface="Calibri"/>
              </a:rPr>
              <a:t>Lean Startup is a method of creating a business (or launching a project) that aims to reduce risk and waste by quickly learning what users really want.</a:t>
            </a:r>
          </a:p>
          <a:p>
            <a:r>
              <a:rPr lang="en-US" dirty="0">
                <a:ea typeface="Calibri"/>
                <a:cs typeface="Calibri"/>
              </a:rPr>
              <a:t>🔍 The key principle: Rather than spending months developing a “perfect” product that might not please, we start by creating a simplified version of the product called MVP (Minimum Viable Product), which we very quickly put in the hands of users to gather their feedback.</a:t>
            </a:r>
          </a:p>
          <a:p>
            <a:r>
              <a:rPr lang="en-US" dirty="0">
                <a:ea typeface="Calibri"/>
                <a:cs typeface="Calibri"/>
              </a:rPr>
              <a:t>🔁 The Build - Measure - Learn loop: Build an MVP quickly,</a:t>
            </a:r>
          </a:p>
          <a:p>
            <a:r>
              <a:rPr lang="en-US" dirty="0">
                <a:ea typeface="Calibri"/>
                <a:cs typeface="Calibri"/>
              </a:rPr>
              <a:t>Measure user feedback (behaviors, feedbacks),Learn from this data to adapt the product (pivot or improve).</a:t>
            </a:r>
          </a:p>
          <a:p>
            <a:r>
              <a:rPr lang="en-US" dirty="0">
                <a:ea typeface="Calibri"/>
                <a:cs typeface="Calibri"/>
              </a:rPr>
              <a:t>🎯 Objective: Launch a product that truly meets market needs, minimizing costs, time and effort.</a:t>
            </a:r>
          </a:p>
        </p:txBody>
      </p:sp>
      <p:sp>
        <p:nvSpPr>
          <p:cNvPr id="4" name="Espace réservé du numéro de diapositive 3"/>
          <p:cNvSpPr>
            <a:spLocks noGrp="1"/>
          </p:cNvSpPr>
          <p:nvPr>
            <p:ph type="sldNum" sz="quarter" idx="5"/>
          </p:nvPr>
        </p:nvSpPr>
        <p:spPr/>
        <p:txBody>
          <a:bodyPr/>
          <a:lstStyle/>
          <a:p>
            <a:fld id="{C082528A-504D-42C8-8112-D4335BF0C069}" type="slidenum">
              <a:rPr lang="fr-FR"/>
              <a:t>9</a:t>
            </a:fld>
            <a:endParaRPr lang="fr-FR"/>
          </a:p>
        </p:txBody>
      </p:sp>
    </p:spTree>
    <p:extLst>
      <p:ext uri="{BB962C8B-B14F-4D97-AF65-F5344CB8AC3E}">
        <p14:creationId xmlns:p14="http://schemas.microsoft.com/office/powerpoint/2010/main" val="3140562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32378db29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6" name="Google Shape;1656;g32378db29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fr" dirty="0" err="1">
                <a:solidFill>
                  <a:schemeClr val="dk1"/>
                </a:solidFill>
              </a:rPr>
              <a:t>Here's</a:t>
            </a:r>
            <a:r>
              <a:rPr lang="fr" dirty="0">
                <a:solidFill>
                  <a:schemeClr val="dk1"/>
                </a:solidFill>
              </a:rPr>
              <a:t> the story of a </a:t>
            </a:r>
            <a:r>
              <a:rPr lang="fr" dirty="0" err="1">
                <a:solidFill>
                  <a:schemeClr val="dk1"/>
                </a:solidFill>
              </a:rPr>
              <a:t>family</a:t>
            </a:r>
            <a:r>
              <a:rPr lang="fr" dirty="0">
                <a:solidFill>
                  <a:schemeClr val="dk1"/>
                </a:solidFill>
              </a:rPr>
              <a:t>. In </a:t>
            </a:r>
            <a:r>
              <a:rPr lang="fr" dirty="0" err="1">
                <a:solidFill>
                  <a:schemeClr val="dk1"/>
                </a:solidFill>
              </a:rPr>
              <a:t>this</a:t>
            </a:r>
            <a:r>
              <a:rPr lang="fr" dirty="0">
                <a:solidFill>
                  <a:schemeClr val="dk1"/>
                </a:solidFill>
              </a:rPr>
              <a:t> tale, a child suffers from an illness that hinders normal development, particularly affecting the joints. The only thing that helps is taking warm baths with a nurse at the hospital who creates waves in the water. Seeing the child's relief, the father and uncle, who were working for a company that got rich from making pumps for fighter jets during World War II, decide to install a pump in their home bath to mimic the nurse's movements. It works remarkably well. The hospital is very interested and purchases pumps. People begin to realize the benefits and relaxation provided by this method. Sports clubs then start buying the device. Eventually, the Jacuzzi family discovers new product opportunities. End of story. The little boy shown in the picture on the right grew up and lived a happy life. </a:t>
            </a:r>
            <a:endParaRPr lang="fr-F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14" name="Slika 13">
            <a:extLst>
              <a:ext uri="{FF2B5EF4-FFF2-40B4-BE49-F238E27FC236}">
                <a16:creationId xmlns:a16="http://schemas.microsoft.com/office/drawing/2014/main" id="{8FBD081C-E6C2-807B-F622-45A52F57D6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2468084"/>
            <a:ext cx="9144000" cy="2387600"/>
          </a:xfrm>
        </p:spPr>
        <p:txBody>
          <a:bodyPr anchor="b"/>
          <a:lstStyle>
            <a:lvl1pPr algn="r">
              <a:defRPr sz="6000">
                <a:latin typeface="Montserrat" panose="00000500000000000000" pitchFamily="2" charset="-18"/>
              </a:defRPr>
            </a:lvl1pPr>
          </a:lstStyle>
          <a:p>
            <a:r>
              <a:rPr lang="hr-HR"/>
              <a:t>DOCUMENT TITLE</a:t>
            </a:r>
          </a:p>
        </p:txBody>
      </p:sp>
      <p:sp>
        <p:nvSpPr>
          <p:cNvPr id="3" name="Podnaslov 2">
            <a:extLst>
              <a:ext uri="{FF2B5EF4-FFF2-40B4-BE49-F238E27FC236}">
                <a16:creationId xmlns:a16="http://schemas.microsoft.com/office/drawing/2014/main" id="{7A61E420-EBAD-A9E6-F448-076E17D0F241}"/>
              </a:ext>
            </a:extLst>
          </p:cNvPr>
          <p:cNvSpPr>
            <a:spLocks noGrp="1"/>
          </p:cNvSpPr>
          <p:nvPr>
            <p:ph type="subTitle" idx="1" hasCustomPrompt="1"/>
          </p:nvPr>
        </p:nvSpPr>
        <p:spPr>
          <a:xfrm>
            <a:off x="2455653" y="4947759"/>
            <a:ext cx="9144000" cy="1655762"/>
          </a:xfrm>
        </p:spPr>
        <p:txBody>
          <a:bodyPr/>
          <a:lstStyle>
            <a:lvl1pPr marL="0" indent="0" algn="r">
              <a:buNone/>
              <a:defRPr sz="2400">
                <a:latin typeface="Montserrat" panose="00000500000000000000" pitchFamily="2"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a:t>SUBHEADING</a:t>
            </a:r>
          </a:p>
        </p:txBody>
      </p:sp>
    </p:spTree>
    <p:extLst>
      <p:ext uri="{BB962C8B-B14F-4D97-AF65-F5344CB8AC3E}">
        <p14:creationId xmlns:p14="http://schemas.microsoft.com/office/powerpoint/2010/main" val="1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3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HOMEWORK</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52130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4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ASSESSMENTS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5136237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5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ADDITIONAL READING</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721596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6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39"/>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RESOURCES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1758510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Završ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Tree>
    <p:extLst>
      <p:ext uri="{BB962C8B-B14F-4D97-AF65-F5344CB8AC3E}">
        <p14:creationId xmlns:p14="http://schemas.microsoft.com/office/powerpoint/2010/main" val="2049827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2356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5"/>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ctr" anchorCtr="0">
            <a:noAutofit/>
          </a:bodyPr>
          <a:lstStyle>
            <a:lvl1pPr marL="609585" lvl="0" indent="-423323" algn="l">
              <a:lnSpc>
                <a:spcPct val="100000"/>
              </a:lnSpc>
              <a:spcBef>
                <a:spcPts val="0"/>
              </a:spcBef>
              <a:spcAft>
                <a:spcPts val="0"/>
              </a:spcAft>
              <a:buSzPts val="1400"/>
              <a:buChar char="−"/>
              <a:defRPr sz="1867"/>
            </a:lvl1pPr>
            <a:lvl2pPr marL="1219170" lvl="1" indent="-423323" algn="l">
              <a:lnSpc>
                <a:spcPct val="100000"/>
              </a:lnSpc>
              <a:spcBef>
                <a:spcPts val="667"/>
              </a:spcBef>
              <a:spcAft>
                <a:spcPts val="0"/>
              </a:spcAft>
              <a:buSzPts val="1400"/>
              <a:buChar char="﹣"/>
              <a:defRPr/>
            </a:lvl2pPr>
            <a:lvl3pPr marL="1828754" lvl="2" indent="-423323" algn="l">
              <a:lnSpc>
                <a:spcPct val="100000"/>
              </a:lnSpc>
              <a:spcBef>
                <a:spcPts val="667"/>
              </a:spcBef>
              <a:spcAft>
                <a:spcPts val="0"/>
              </a:spcAft>
              <a:buSzPts val="1400"/>
              <a:buChar char="¬"/>
              <a:defRPr/>
            </a:lvl3pPr>
            <a:lvl4pPr marL="2438339" lvl="3" indent="-423323" algn="l">
              <a:lnSpc>
                <a:spcPct val="100000"/>
              </a:lnSpc>
              <a:spcBef>
                <a:spcPts val="667"/>
              </a:spcBef>
              <a:spcAft>
                <a:spcPts val="0"/>
              </a:spcAft>
              <a:buSzPts val="1400"/>
              <a:buChar char="⊣"/>
              <a:defRPr/>
            </a:lvl4pPr>
            <a:lvl5pPr marL="3047924" lvl="4" indent="-423323" algn="l">
              <a:lnSpc>
                <a:spcPct val="100000"/>
              </a:lnSpc>
              <a:spcBef>
                <a:spcPts val="667"/>
              </a:spcBef>
              <a:spcAft>
                <a:spcPts val="0"/>
              </a:spcAft>
              <a:buSzPts val="1400"/>
              <a:buChar char="−"/>
              <a:defRPr/>
            </a:lvl5pPr>
            <a:lvl6pPr marL="3657509" lvl="5" indent="-423323" algn="l">
              <a:lnSpc>
                <a:spcPct val="100000"/>
              </a:lnSpc>
              <a:spcBef>
                <a:spcPts val="667"/>
              </a:spcBef>
              <a:spcAft>
                <a:spcPts val="0"/>
              </a:spcAft>
              <a:buSzPts val="1400"/>
              <a:buChar char="−"/>
              <a:defRPr/>
            </a:lvl6pPr>
            <a:lvl7pPr marL="4267093" lvl="6" indent="-423323" algn="l">
              <a:lnSpc>
                <a:spcPct val="100000"/>
              </a:lnSpc>
              <a:spcBef>
                <a:spcPts val="667"/>
              </a:spcBef>
              <a:spcAft>
                <a:spcPts val="0"/>
              </a:spcAft>
              <a:buSzPts val="1400"/>
              <a:buChar char="﹣"/>
              <a:defRPr/>
            </a:lvl7pPr>
            <a:lvl8pPr marL="4876678" lvl="7" indent="-423323" algn="l">
              <a:lnSpc>
                <a:spcPct val="100000"/>
              </a:lnSpc>
              <a:spcBef>
                <a:spcPts val="667"/>
              </a:spcBef>
              <a:spcAft>
                <a:spcPts val="0"/>
              </a:spcAft>
              <a:buSzPts val="1400"/>
              <a:buChar char="﹣"/>
              <a:defRPr/>
            </a:lvl8pPr>
            <a:lvl9pPr marL="5486263" lvl="8" indent="-423323" algn="l">
              <a:lnSpc>
                <a:spcPct val="100000"/>
              </a:lnSpc>
              <a:spcBef>
                <a:spcPts val="667"/>
              </a:spcBef>
              <a:spcAft>
                <a:spcPts val="667"/>
              </a:spcAft>
              <a:buSzPts val="1400"/>
              <a:buChar char="﹣"/>
              <a:defRPr/>
            </a:lvl9pPr>
          </a:lstStyle>
          <a:p>
            <a:endParaRPr/>
          </a:p>
        </p:txBody>
      </p:sp>
      <p:sp>
        <p:nvSpPr>
          <p:cNvPr id="24" name="Google Shape;24;p5"/>
          <p:cNvSpPr txBox="1">
            <a:spLocks noGrp="1"/>
          </p:cNvSpPr>
          <p:nvPr>
            <p:ph type="sldNum" idx="12"/>
          </p:nvPr>
        </p:nvSpPr>
        <p:spPr>
          <a:xfrm>
            <a:off x="111950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1pPr>
            <a:lvl2pPr marL="0" marR="0" lvl="1"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2pPr>
            <a:lvl3pPr marL="0" marR="0" lvl="2"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3pPr>
            <a:lvl4pPr marL="0" marR="0" lvl="3"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4pPr>
            <a:lvl5pPr marL="0" marR="0" lvl="4"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5pPr>
            <a:lvl6pPr marL="0" marR="0" lvl="5"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6pPr>
            <a:lvl7pPr marL="0" marR="0" lvl="6"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7pPr>
            <a:lvl8pPr marL="0" marR="0" lvl="7"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8pPr>
            <a:lvl9pPr marL="0" marR="0" lvl="8"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
        <p:nvSpPr>
          <p:cNvPr id="25" name="Google Shape;25;p5"/>
          <p:cNvSpPr txBox="1">
            <a:spLocks noGrp="1"/>
          </p:cNvSpPr>
          <p:nvPr>
            <p:ph type="subTitle" idx="2"/>
          </p:nvPr>
        </p:nvSpPr>
        <p:spPr>
          <a:xfrm>
            <a:off x="304800" y="304800"/>
            <a:ext cx="9525200" cy="524800"/>
          </a:xfrm>
          <a:prstGeom prst="rect">
            <a:avLst/>
          </a:prstGeom>
          <a:noFill/>
          <a:ln>
            <a:noFill/>
          </a:ln>
        </p:spPr>
        <p:txBody>
          <a:bodyPr spcFirstLastPara="1" wrap="square" lIns="36000" tIns="36000" rIns="36000" bIns="36000" anchor="t" anchorCtr="0">
            <a:noAutofit/>
          </a:bodyPr>
          <a:lstStyle>
            <a:lvl1pPr lvl="0" algn="l">
              <a:lnSpc>
                <a:spcPct val="100000"/>
              </a:lnSpc>
              <a:spcBef>
                <a:spcPts val="0"/>
              </a:spcBef>
              <a:spcAft>
                <a:spcPts val="0"/>
              </a:spcAft>
              <a:buSzPts val="1400"/>
              <a:buNone/>
              <a:defRPr b="1">
                <a:solidFill>
                  <a:srgbClr val="498CF3"/>
                </a:solidFill>
                <a:latin typeface="Rubik"/>
                <a:ea typeface="Rubik"/>
                <a:cs typeface="Rubik"/>
                <a:sym typeface="Rubik"/>
              </a:defRPr>
            </a:lvl1pPr>
            <a:lvl2pPr lvl="1" algn="l">
              <a:lnSpc>
                <a:spcPct val="100000"/>
              </a:lnSpc>
              <a:spcBef>
                <a:spcPts val="0"/>
              </a:spcBef>
              <a:spcAft>
                <a:spcPts val="0"/>
              </a:spcAft>
              <a:buSzPts val="1400"/>
              <a:buNone/>
              <a:defRPr b="1">
                <a:solidFill>
                  <a:srgbClr val="498CF3"/>
                </a:solidFill>
                <a:latin typeface="Rubik"/>
                <a:ea typeface="Rubik"/>
                <a:cs typeface="Rubik"/>
                <a:sym typeface="Rubik"/>
              </a:defRPr>
            </a:lvl2pPr>
            <a:lvl3pPr lvl="2" algn="l">
              <a:lnSpc>
                <a:spcPct val="100000"/>
              </a:lnSpc>
              <a:spcBef>
                <a:spcPts val="0"/>
              </a:spcBef>
              <a:spcAft>
                <a:spcPts val="0"/>
              </a:spcAft>
              <a:buSzPts val="1400"/>
              <a:buNone/>
              <a:defRPr b="1">
                <a:solidFill>
                  <a:srgbClr val="498CF3"/>
                </a:solidFill>
                <a:latin typeface="Rubik"/>
                <a:ea typeface="Rubik"/>
                <a:cs typeface="Rubik"/>
                <a:sym typeface="Rubik"/>
              </a:defRPr>
            </a:lvl3pPr>
            <a:lvl4pPr lvl="3" algn="l">
              <a:lnSpc>
                <a:spcPct val="100000"/>
              </a:lnSpc>
              <a:spcBef>
                <a:spcPts val="0"/>
              </a:spcBef>
              <a:spcAft>
                <a:spcPts val="0"/>
              </a:spcAft>
              <a:buSzPts val="1400"/>
              <a:buNone/>
              <a:defRPr b="1">
                <a:solidFill>
                  <a:srgbClr val="498CF3"/>
                </a:solidFill>
                <a:latin typeface="Rubik"/>
                <a:ea typeface="Rubik"/>
                <a:cs typeface="Rubik"/>
                <a:sym typeface="Rubik"/>
              </a:defRPr>
            </a:lvl4pPr>
            <a:lvl5pPr lvl="4" algn="l">
              <a:lnSpc>
                <a:spcPct val="100000"/>
              </a:lnSpc>
              <a:spcBef>
                <a:spcPts val="0"/>
              </a:spcBef>
              <a:spcAft>
                <a:spcPts val="0"/>
              </a:spcAft>
              <a:buSzPts val="1400"/>
              <a:buNone/>
              <a:defRPr b="1">
                <a:solidFill>
                  <a:srgbClr val="498CF3"/>
                </a:solidFill>
                <a:latin typeface="Rubik"/>
                <a:ea typeface="Rubik"/>
                <a:cs typeface="Rubik"/>
                <a:sym typeface="Rubik"/>
              </a:defRPr>
            </a:lvl5pPr>
            <a:lvl6pPr lvl="5" algn="l">
              <a:lnSpc>
                <a:spcPct val="100000"/>
              </a:lnSpc>
              <a:spcBef>
                <a:spcPts val="0"/>
              </a:spcBef>
              <a:spcAft>
                <a:spcPts val="0"/>
              </a:spcAft>
              <a:buSzPts val="1400"/>
              <a:buNone/>
              <a:defRPr b="1">
                <a:solidFill>
                  <a:srgbClr val="498CF3"/>
                </a:solidFill>
                <a:latin typeface="Rubik"/>
                <a:ea typeface="Rubik"/>
                <a:cs typeface="Rubik"/>
                <a:sym typeface="Rubik"/>
              </a:defRPr>
            </a:lvl6pPr>
            <a:lvl7pPr lvl="6" algn="l">
              <a:lnSpc>
                <a:spcPct val="100000"/>
              </a:lnSpc>
              <a:spcBef>
                <a:spcPts val="0"/>
              </a:spcBef>
              <a:spcAft>
                <a:spcPts val="0"/>
              </a:spcAft>
              <a:buSzPts val="1400"/>
              <a:buNone/>
              <a:defRPr b="1">
                <a:solidFill>
                  <a:srgbClr val="498CF3"/>
                </a:solidFill>
                <a:latin typeface="Rubik"/>
                <a:ea typeface="Rubik"/>
                <a:cs typeface="Rubik"/>
                <a:sym typeface="Rubik"/>
              </a:defRPr>
            </a:lvl7pPr>
            <a:lvl8pPr lvl="7" algn="l">
              <a:lnSpc>
                <a:spcPct val="100000"/>
              </a:lnSpc>
              <a:spcBef>
                <a:spcPts val="0"/>
              </a:spcBef>
              <a:spcAft>
                <a:spcPts val="0"/>
              </a:spcAft>
              <a:buSzPts val="1400"/>
              <a:buNone/>
              <a:defRPr b="1">
                <a:solidFill>
                  <a:srgbClr val="498CF3"/>
                </a:solidFill>
                <a:latin typeface="Rubik"/>
                <a:ea typeface="Rubik"/>
                <a:cs typeface="Rubik"/>
                <a:sym typeface="Rubik"/>
              </a:defRPr>
            </a:lvl8pPr>
            <a:lvl9pPr lvl="8" algn="l">
              <a:lnSpc>
                <a:spcPct val="100000"/>
              </a:lnSpc>
              <a:spcBef>
                <a:spcPts val="0"/>
              </a:spcBef>
              <a:spcAft>
                <a:spcPts val="0"/>
              </a:spcAft>
              <a:buSzPts val="1400"/>
              <a:buNone/>
              <a:defRPr b="1">
                <a:solidFill>
                  <a:srgbClr val="498CF3"/>
                </a:solidFill>
                <a:latin typeface="Rubik"/>
                <a:ea typeface="Rubik"/>
                <a:cs typeface="Rubik"/>
                <a:sym typeface="Rubik"/>
              </a:defRPr>
            </a:lvl9pPr>
          </a:lstStyle>
          <a:p>
            <a:endParaRPr/>
          </a:p>
        </p:txBody>
      </p:sp>
      <p:sp>
        <p:nvSpPr>
          <p:cNvPr id="26" name="Google Shape;26;p5"/>
          <p:cNvSpPr txBox="1">
            <a:spLocks noGrp="1"/>
          </p:cNvSpPr>
          <p:nvPr>
            <p:ph type="subTitle" idx="3"/>
          </p:nvPr>
        </p:nvSpPr>
        <p:spPr>
          <a:xfrm>
            <a:off x="304800" y="601575"/>
            <a:ext cx="9525200" cy="524800"/>
          </a:xfrm>
          <a:prstGeom prst="rect">
            <a:avLst/>
          </a:prstGeom>
          <a:noFill/>
          <a:ln>
            <a:noFill/>
          </a:ln>
        </p:spPr>
        <p:txBody>
          <a:bodyPr spcFirstLastPara="1" wrap="square" lIns="36000" tIns="36000" rIns="36000" bIns="36000" anchor="t" anchorCtr="0">
            <a:noAutofit/>
          </a:bodyPr>
          <a:lstStyle>
            <a:lvl1pPr lvl="0" algn="l">
              <a:lnSpc>
                <a:spcPct val="100000"/>
              </a:lnSpc>
              <a:spcBef>
                <a:spcPts val="0"/>
              </a:spcBef>
              <a:spcAft>
                <a:spcPts val="0"/>
              </a:spcAft>
              <a:buSzPts val="1400"/>
              <a:buNone/>
              <a:defRPr sz="1600"/>
            </a:lvl1pPr>
            <a:lvl2pPr lvl="1" algn="l">
              <a:lnSpc>
                <a:spcPct val="100000"/>
              </a:lnSpc>
              <a:spcBef>
                <a:spcPts val="0"/>
              </a:spcBef>
              <a:spcAft>
                <a:spcPts val="0"/>
              </a:spcAft>
              <a:buSzPts val="1400"/>
              <a:buNone/>
              <a:defRPr sz="1600"/>
            </a:lvl2pPr>
            <a:lvl3pPr lvl="2" algn="l">
              <a:lnSpc>
                <a:spcPct val="100000"/>
              </a:lnSpc>
              <a:spcBef>
                <a:spcPts val="0"/>
              </a:spcBef>
              <a:spcAft>
                <a:spcPts val="0"/>
              </a:spcAft>
              <a:buSzPts val="1400"/>
              <a:buNone/>
              <a:defRPr sz="1600"/>
            </a:lvl3pPr>
            <a:lvl4pPr lvl="3" algn="l">
              <a:lnSpc>
                <a:spcPct val="100000"/>
              </a:lnSpc>
              <a:spcBef>
                <a:spcPts val="0"/>
              </a:spcBef>
              <a:spcAft>
                <a:spcPts val="0"/>
              </a:spcAft>
              <a:buSzPts val="1400"/>
              <a:buNone/>
              <a:defRPr sz="1600"/>
            </a:lvl4pPr>
            <a:lvl5pPr lvl="4" algn="l">
              <a:lnSpc>
                <a:spcPct val="100000"/>
              </a:lnSpc>
              <a:spcBef>
                <a:spcPts val="0"/>
              </a:spcBef>
              <a:spcAft>
                <a:spcPts val="0"/>
              </a:spcAft>
              <a:buSzPts val="1400"/>
              <a:buNone/>
              <a:defRPr sz="1600"/>
            </a:lvl5pPr>
            <a:lvl6pPr lvl="5" algn="l">
              <a:lnSpc>
                <a:spcPct val="100000"/>
              </a:lnSpc>
              <a:spcBef>
                <a:spcPts val="0"/>
              </a:spcBef>
              <a:spcAft>
                <a:spcPts val="0"/>
              </a:spcAft>
              <a:buSzPts val="1400"/>
              <a:buNone/>
              <a:defRPr sz="1600"/>
            </a:lvl6pPr>
            <a:lvl7pPr lvl="6" algn="l">
              <a:lnSpc>
                <a:spcPct val="100000"/>
              </a:lnSpc>
              <a:spcBef>
                <a:spcPts val="0"/>
              </a:spcBef>
              <a:spcAft>
                <a:spcPts val="0"/>
              </a:spcAft>
              <a:buSzPts val="1400"/>
              <a:buNone/>
              <a:defRPr sz="1600"/>
            </a:lvl7pPr>
            <a:lvl8pPr lvl="7" algn="l">
              <a:lnSpc>
                <a:spcPct val="100000"/>
              </a:lnSpc>
              <a:spcBef>
                <a:spcPts val="0"/>
              </a:spcBef>
              <a:spcAft>
                <a:spcPts val="0"/>
              </a:spcAft>
              <a:buSzPts val="1400"/>
              <a:buNone/>
              <a:defRPr sz="1600"/>
            </a:lvl8pPr>
            <a:lvl9pPr lvl="8" algn="l">
              <a:lnSpc>
                <a:spcPct val="100000"/>
              </a:lnSpc>
              <a:spcBef>
                <a:spcPts val="0"/>
              </a:spcBef>
              <a:spcAft>
                <a:spcPts val="0"/>
              </a:spcAft>
              <a:buSzPts val="1400"/>
              <a:buNone/>
              <a:defRPr sz="1600"/>
            </a:lvl9pPr>
          </a:lstStyle>
          <a:p>
            <a:endParaRPr/>
          </a:p>
        </p:txBody>
      </p:sp>
    </p:spTree>
    <p:extLst>
      <p:ext uri="{BB962C8B-B14F-4D97-AF65-F5344CB8AC3E}">
        <p14:creationId xmlns:p14="http://schemas.microsoft.com/office/powerpoint/2010/main" val="626847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a:alphaModFix/>
          </a:blip>
          <a:srcRect/>
          <a:stretch/>
        </p:blipFill>
        <p:spPr>
          <a:xfrm>
            <a:off x="2112250" y="1010185"/>
            <a:ext cx="7967501" cy="4837633"/>
          </a:xfrm>
          <a:prstGeom prst="rect">
            <a:avLst/>
          </a:prstGeom>
          <a:noFill/>
          <a:ln>
            <a:noFill/>
          </a:ln>
        </p:spPr>
      </p:pic>
      <p:sp>
        <p:nvSpPr>
          <p:cNvPr id="29" name="Google Shape;29;p6"/>
          <p:cNvSpPr txBox="1">
            <a:spLocks noGrp="1"/>
          </p:cNvSpPr>
          <p:nvPr>
            <p:ph type="title"/>
          </p:nvPr>
        </p:nvSpPr>
        <p:spPr>
          <a:xfrm>
            <a:off x="2507800" y="2867800"/>
            <a:ext cx="7176400" cy="11224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FFFFFF"/>
              </a:buClr>
              <a:buSzPts val="3000"/>
              <a:buFont typeface="Rubik"/>
              <a:buChar char="●"/>
              <a:defRPr sz="4000" b="1" i="0" u="none" strike="noStrike" cap="none">
                <a:solidFill>
                  <a:srgbClr val="FFFFFF"/>
                </a:solidFill>
                <a:latin typeface="Rubik"/>
                <a:ea typeface="Rubik"/>
                <a:cs typeface="Rubik"/>
                <a:sym typeface="Rubik"/>
              </a:defRPr>
            </a:lvl1pPr>
            <a:lvl2pPr marR="0" lvl="1" algn="ctr" rtl="0">
              <a:lnSpc>
                <a:spcPct val="100000"/>
              </a:lnSpc>
              <a:spcBef>
                <a:spcPts val="0"/>
              </a:spcBef>
              <a:spcAft>
                <a:spcPts val="0"/>
              </a:spcAft>
              <a:buClr>
                <a:srgbClr val="000000"/>
              </a:buClr>
              <a:buSzPts val="3600"/>
              <a:buFont typeface="Arial"/>
              <a:buChar char="○"/>
              <a:defRPr sz="4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600"/>
              <a:buFont typeface="Arial"/>
              <a:buChar char="■"/>
              <a:defRPr sz="4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600"/>
              <a:buFont typeface="Arial"/>
              <a:buChar char="●"/>
              <a:defRPr sz="4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600"/>
              <a:buFont typeface="Arial"/>
              <a:buChar char="○"/>
              <a:defRPr sz="4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600"/>
              <a:buFont typeface="Arial"/>
              <a:buChar char="■"/>
              <a:defRPr sz="4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600"/>
              <a:buFont typeface="Arial"/>
              <a:buChar char="●"/>
              <a:defRPr sz="4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600"/>
              <a:buFont typeface="Arial"/>
              <a:buChar char="○"/>
              <a:defRPr sz="4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600"/>
              <a:buFont typeface="Arial"/>
              <a:buChar char="■"/>
              <a:defRPr sz="4800" b="0" i="0" u="none" strike="noStrike" cap="none">
                <a:solidFill>
                  <a:srgbClr val="000000"/>
                </a:solidFill>
                <a:latin typeface="Arial"/>
                <a:ea typeface="Arial"/>
                <a:cs typeface="Arial"/>
                <a:sym typeface="Arial"/>
              </a:defRPr>
            </a:lvl9pPr>
          </a:lstStyle>
          <a:p>
            <a:endParaRPr/>
          </a:p>
        </p:txBody>
      </p:sp>
      <p:sp>
        <p:nvSpPr>
          <p:cNvPr id="30" name="Google Shape;30;p6"/>
          <p:cNvSpPr txBox="1">
            <a:spLocks noGrp="1"/>
          </p:cNvSpPr>
          <p:nvPr>
            <p:ph type="sldNum" idx="12"/>
          </p:nvPr>
        </p:nvSpPr>
        <p:spPr>
          <a:xfrm>
            <a:off x="111950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1pPr>
            <a:lvl2pPr marL="0" marR="0" lvl="1"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2pPr>
            <a:lvl3pPr marL="0" marR="0" lvl="2"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3pPr>
            <a:lvl4pPr marL="0" marR="0" lvl="3"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4pPr>
            <a:lvl5pPr marL="0" marR="0" lvl="4"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5pPr>
            <a:lvl6pPr marL="0" marR="0" lvl="5"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6pPr>
            <a:lvl7pPr marL="0" marR="0" lvl="6"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7pPr>
            <a:lvl8pPr marL="0" marR="0" lvl="7"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8pPr>
            <a:lvl9pPr marL="0" marR="0" lvl="8"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extLst>
      <p:ext uri="{BB962C8B-B14F-4D97-AF65-F5344CB8AC3E}">
        <p14:creationId xmlns:p14="http://schemas.microsoft.com/office/powerpoint/2010/main" val="3081390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4"/>
          <p:cNvSpPr txBox="1">
            <a:spLocks noGrp="1"/>
          </p:cNvSpPr>
          <p:nvPr>
            <p:ph type="sldNum" idx="12"/>
          </p:nvPr>
        </p:nvSpPr>
        <p:spPr>
          <a:xfrm>
            <a:off x="111950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1pPr>
            <a:lvl2pPr marL="0" marR="0" lvl="1"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2pPr>
            <a:lvl3pPr marL="0" marR="0" lvl="2"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3pPr>
            <a:lvl4pPr marL="0" marR="0" lvl="3"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4pPr>
            <a:lvl5pPr marL="0" marR="0" lvl="4"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5pPr>
            <a:lvl6pPr marL="0" marR="0" lvl="5"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6pPr>
            <a:lvl7pPr marL="0" marR="0" lvl="6"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7pPr>
            <a:lvl8pPr marL="0" marR="0" lvl="7"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8pPr>
            <a:lvl9pPr marL="0" marR="0" lvl="8"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extLst>
      <p:ext uri="{BB962C8B-B14F-4D97-AF65-F5344CB8AC3E}">
        <p14:creationId xmlns:p14="http://schemas.microsoft.com/office/powerpoint/2010/main" val="2423551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itation">
  <p:cSld name="CUSTOM">
    <p:spTree>
      <p:nvGrpSpPr>
        <p:cNvPr id="1" name="Shape 41"/>
        <p:cNvGrpSpPr/>
        <p:nvPr/>
      </p:nvGrpSpPr>
      <p:grpSpPr>
        <a:xfrm>
          <a:off x="0" y="0"/>
          <a:ext cx="0" cy="0"/>
          <a:chOff x="0" y="0"/>
          <a:chExt cx="0" cy="0"/>
        </a:xfrm>
      </p:grpSpPr>
      <p:sp>
        <p:nvSpPr>
          <p:cNvPr id="42" name="Google Shape;42;p9"/>
          <p:cNvSpPr txBox="1"/>
          <p:nvPr/>
        </p:nvSpPr>
        <p:spPr>
          <a:xfrm>
            <a:off x="1348833" y="1821600"/>
            <a:ext cx="1778800" cy="1204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fr" sz="20000" b="1" i="0" u="none" strike="noStrike" cap="none">
                <a:solidFill>
                  <a:srgbClr val="EFEFEF"/>
                </a:solidFill>
                <a:latin typeface="Georgia"/>
                <a:ea typeface="Georgia"/>
                <a:cs typeface="Georgia"/>
                <a:sym typeface="Georgia"/>
              </a:rPr>
              <a:t>“</a:t>
            </a:r>
            <a:endParaRPr sz="20000" b="1" i="0" u="none" strike="noStrike" cap="none">
              <a:solidFill>
                <a:srgbClr val="EFEFEF"/>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5000"/>
              <a:buFont typeface="Arial"/>
              <a:buNone/>
            </a:pPr>
            <a:endParaRPr sz="20000" b="0" i="0" u="none" strike="noStrike" cap="none">
              <a:solidFill>
                <a:srgbClr val="EFEFEF"/>
              </a:solidFill>
              <a:latin typeface="Georgia"/>
              <a:ea typeface="Georgia"/>
              <a:cs typeface="Georgia"/>
              <a:sym typeface="Georgia"/>
            </a:endParaRPr>
          </a:p>
        </p:txBody>
      </p:sp>
      <p:sp>
        <p:nvSpPr>
          <p:cNvPr id="43" name="Google Shape;43;p9"/>
          <p:cNvSpPr txBox="1">
            <a:spLocks noGrp="1"/>
          </p:cNvSpPr>
          <p:nvPr>
            <p:ph type="subTitle" idx="1"/>
          </p:nvPr>
        </p:nvSpPr>
        <p:spPr>
          <a:xfrm>
            <a:off x="2272400" y="2842200"/>
            <a:ext cx="8160000" cy="1060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i="1"/>
            </a:lvl1pPr>
            <a:lvl2pPr lvl="1" algn="l">
              <a:lnSpc>
                <a:spcPct val="100000"/>
              </a:lnSpc>
              <a:spcBef>
                <a:spcPts val="0"/>
              </a:spcBef>
              <a:spcAft>
                <a:spcPts val="0"/>
              </a:spcAft>
              <a:buSzPts val="1400"/>
              <a:buNone/>
              <a:defRPr i="1"/>
            </a:lvl2pPr>
            <a:lvl3pPr lvl="2" algn="l">
              <a:lnSpc>
                <a:spcPct val="100000"/>
              </a:lnSpc>
              <a:spcBef>
                <a:spcPts val="667"/>
              </a:spcBef>
              <a:spcAft>
                <a:spcPts val="0"/>
              </a:spcAft>
              <a:buSzPts val="1400"/>
              <a:buNone/>
              <a:defRPr i="1"/>
            </a:lvl3pPr>
            <a:lvl4pPr lvl="3" algn="l">
              <a:lnSpc>
                <a:spcPct val="100000"/>
              </a:lnSpc>
              <a:spcBef>
                <a:spcPts val="667"/>
              </a:spcBef>
              <a:spcAft>
                <a:spcPts val="0"/>
              </a:spcAft>
              <a:buSzPts val="1400"/>
              <a:buNone/>
              <a:defRPr i="1"/>
            </a:lvl4pPr>
            <a:lvl5pPr lvl="4" algn="l">
              <a:lnSpc>
                <a:spcPct val="100000"/>
              </a:lnSpc>
              <a:spcBef>
                <a:spcPts val="667"/>
              </a:spcBef>
              <a:spcAft>
                <a:spcPts val="0"/>
              </a:spcAft>
              <a:buSzPts val="1400"/>
              <a:buNone/>
              <a:defRPr i="1"/>
            </a:lvl5pPr>
            <a:lvl6pPr lvl="5" algn="l">
              <a:lnSpc>
                <a:spcPct val="100000"/>
              </a:lnSpc>
              <a:spcBef>
                <a:spcPts val="667"/>
              </a:spcBef>
              <a:spcAft>
                <a:spcPts val="0"/>
              </a:spcAft>
              <a:buSzPts val="1400"/>
              <a:buNone/>
              <a:defRPr i="1"/>
            </a:lvl6pPr>
            <a:lvl7pPr lvl="6" algn="l">
              <a:lnSpc>
                <a:spcPct val="100000"/>
              </a:lnSpc>
              <a:spcBef>
                <a:spcPts val="667"/>
              </a:spcBef>
              <a:spcAft>
                <a:spcPts val="0"/>
              </a:spcAft>
              <a:buSzPts val="1400"/>
              <a:buNone/>
              <a:defRPr i="1"/>
            </a:lvl7pPr>
            <a:lvl8pPr lvl="7" algn="l">
              <a:lnSpc>
                <a:spcPct val="100000"/>
              </a:lnSpc>
              <a:spcBef>
                <a:spcPts val="667"/>
              </a:spcBef>
              <a:spcAft>
                <a:spcPts val="0"/>
              </a:spcAft>
              <a:buSzPts val="1400"/>
              <a:buNone/>
              <a:defRPr i="1"/>
            </a:lvl8pPr>
            <a:lvl9pPr lvl="8" algn="l">
              <a:lnSpc>
                <a:spcPct val="100000"/>
              </a:lnSpc>
              <a:spcBef>
                <a:spcPts val="667"/>
              </a:spcBef>
              <a:spcAft>
                <a:spcPts val="667"/>
              </a:spcAft>
              <a:buSzPts val="1400"/>
              <a:buNone/>
              <a:defRPr i="1"/>
            </a:lvl9pPr>
          </a:lstStyle>
          <a:p>
            <a:endParaRPr/>
          </a:p>
        </p:txBody>
      </p:sp>
      <p:sp>
        <p:nvSpPr>
          <p:cNvPr id="44" name="Google Shape;44;p9"/>
          <p:cNvSpPr txBox="1">
            <a:spLocks noGrp="1"/>
          </p:cNvSpPr>
          <p:nvPr>
            <p:ph type="subTitle" idx="2"/>
          </p:nvPr>
        </p:nvSpPr>
        <p:spPr>
          <a:xfrm>
            <a:off x="2272400" y="3937000"/>
            <a:ext cx="8160000" cy="106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rgbClr val="999999"/>
                </a:solidFill>
              </a:defRPr>
            </a:lvl1pPr>
            <a:lvl2pPr lvl="1" algn="l">
              <a:lnSpc>
                <a:spcPct val="100000"/>
              </a:lnSpc>
              <a:spcBef>
                <a:spcPts val="0"/>
              </a:spcBef>
              <a:spcAft>
                <a:spcPts val="0"/>
              </a:spcAft>
              <a:buSzPts val="1400"/>
              <a:buNone/>
              <a:defRPr>
                <a:solidFill>
                  <a:srgbClr val="999999"/>
                </a:solidFill>
              </a:defRPr>
            </a:lvl2pPr>
            <a:lvl3pPr lvl="2" algn="l">
              <a:lnSpc>
                <a:spcPct val="100000"/>
              </a:lnSpc>
              <a:spcBef>
                <a:spcPts val="667"/>
              </a:spcBef>
              <a:spcAft>
                <a:spcPts val="0"/>
              </a:spcAft>
              <a:buSzPts val="1400"/>
              <a:buNone/>
              <a:defRPr>
                <a:solidFill>
                  <a:srgbClr val="999999"/>
                </a:solidFill>
              </a:defRPr>
            </a:lvl3pPr>
            <a:lvl4pPr lvl="3" algn="l">
              <a:lnSpc>
                <a:spcPct val="100000"/>
              </a:lnSpc>
              <a:spcBef>
                <a:spcPts val="667"/>
              </a:spcBef>
              <a:spcAft>
                <a:spcPts val="0"/>
              </a:spcAft>
              <a:buSzPts val="1400"/>
              <a:buNone/>
              <a:defRPr>
                <a:solidFill>
                  <a:srgbClr val="999999"/>
                </a:solidFill>
              </a:defRPr>
            </a:lvl4pPr>
            <a:lvl5pPr lvl="4" algn="l">
              <a:lnSpc>
                <a:spcPct val="100000"/>
              </a:lnSpc>
              <a:spcBef>
                <a:spcPts val="667"/>
              </a:spcBef>
              <a:spcAft>
                <a:spcPts val="0"/>
              </a:spcAft>
              <a:buSzPts val="1400"/>
              <a:buNone/>
              <a:defRPr>
                <a:solidFill>
                  <a:srgbClr val="999999"/>
                </a:solidFill>
              </a:defRPr>
            </a:lvl5pPr>
            <a:lvl6pPr lvl="5" algn="l">
              <a:lnSpc>
                <a:spcPct val="100000"/>
              </a:lnSpc>
              <a:spcBef>
                <a:spcPts val="667"/>
              </a:spcBef>
              <a:spcAft>
                <a:spcPts val="0"/>
              </a:spcAft>
              <a:buSzPts val="1400"/>
              <a:buNone/>
              <a:defRPr>
                <a:solidFill>
                  <a:srgbClr val="999999"/>
                </a:solidFill>
              </a:defRPr>
            </a:lvl6pPr>
            <a:lvl7pPr lvl="6" algn="l">
              <a:lnSpc>
                <a:spcPct val="100000"/>
              </a:lnSpc>
              <a:spcBef>
                <a:spcPts val="667"/>
              </a:spcBef>
              <a:spcAft>
                <a:spcPts val="0"/>
              </a:spcAft>
              <a:buSzPts val="1400"/>
              <a:buNone/>
              <a:defRPr>
                <a:solidFill>
                  <a:srgbClr val="999999"/>
                </a:solidFill>
              </a:defRPr>
            </a:lvl7pPr>
            <a:lvl8pPr lvl="7" algn="l">
              <a:lnSpc>
                <a:spcPct val="100000"/>
              </a:lnSpc>
              <a:spcBef>
                <a:spcPts val="667"/>
              </a:spcBef>
              <a:spcAft>
                <a:spcPts val="0"/>
              </a:spcAft>
              <a:buSzPts val="1400"/>
              <a:buNone/>
              <a:defRPr>
                <a:solidFill>
                  <a:srgbClr val="999999"/>
                </a:solidFill>
              </a:defRPr>
            </a:lvl8pPr>
            <a:lvl9pPr lvl="8" algn="l">
              <a:lnSpc>
                <a:spcPct val="100000"/>
              </a:lnSpc>
              <a:spcBef>
                <a:spcPts val="667"/>
              </a:spcBef>
              <a:spcAft>
                <a:spcPts val="667"/>
              </a:spcAft>
              <a:buSzPts val="1400"/>
              <a:buNone/>
              <a:defRPr>
                <a:solidFill>
                  <a:srgbClr val="999999"/>
                </a:solidFill>
              </a:defRPr>
            </a:lvl9pPr>
          </a:lstStyle>
          <a:p>
            <a:endParaRPr/>
          </a:p>
        </p:txBody>
      </p:sp>
      <p:cxnSp>
        <p:nvCxnSpPr>
          <p:cNvPr id="45" name="Google Shape;45;p9"/>
          <p:cNvCxnSpPr/>
          <p:nvPr/>
        </p:nvCxnSpPr>
        <p:spPr>
          <a:xfrm>
            <a:off x="2428333" y="3945000"/>
            <a:ext cx="345200" cy="0"/>
          </a:xfrm>
          <a:prstGeom prst="straightConnector1">
            <a:avLst/>
          </a:prstGeom>
          <a:noFill/>
          <a:ln w="19050" cap="flat" cmpd="sng">
            <a:solidFill>
              <a:schemeClr val="dk2"/>
            </a:solidFill>
            <a:prstDash val="solid"/>
            <a:round/>
            <a:headEnd type="none" w="sm" len="sm"/>
            <a:tailEnd type="none" w="sm" len="sm"/>
          </a:ln>
        </p:spPr>
      </p:cxnSp>
      <p:sp>
        <p:nvSpPr>
          <p:cNvPr id="46" name="Google Shape;46;p9"/>
          <p:cNvSpPr txBox="1">
            <a:spLocks noGrp="1"/>
          </p:cNvSpPr>
          <p:nvPr>
            <p:ph type="sldNum" idx="12"/>
          </p:nvPr>
        </p:nvSpPr>
        <p:spPr>
          <a:xfrm>
            <a:off x="111950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1pPr>
            <a:lvl2pPr marL="0" marR="0" lvl="1"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2pPr>
            <a:lvl3pPr marL="0" marR="0" lvl="2"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3pPr>
            <a:lvl4pPr marL="0" marR="0" lvl="3"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4pPr>
            <a:lvl5pPr marL="0" marR="0" lvl="4"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5pPr>
            <a:lvl6pPr marL="0" marR="0" lvl="5"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6pPr>
            <a:lvl7pPr marL="0" marR="0" lvl="6"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7pPr>
            <a:lvl8pPr marL="0" marR="0" lvl="7"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8pPr>
            <a:lvl9pPr marL="0" marR="0" lvl="8"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extLst>
      <p:ext uri="{BB962C8B-B14F-4D97-AF65-F5344CB8AC3E}">
        <p14:creationId xmlns:p14="http://schemas.microsoft.com/office/powerpoint/2010/main" val="665420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Naslov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a:t>HEADING</a:t>
            </a:r>
          </a:p>
        </p:txBody>
      </p:sp>
    </p:spTree>
    <p:extLst>
      <p:ext uri="{BB962C8B-B14F-4D97-AF65-F5344CB8AC3E}">
        <p14:creationId xmlns:p14="http://schemas.microsoft.com/office/powerpoint/2010/main" val="16266225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title">
  <p:cSld name="CUSTOM_16">
    <p:spTree>
      <p:nvGrpSpPr>
        <p:cNvPr id="1" name="Shape 1156"/>
        <p:cNvGrpSpPr/>
        <p:nvPr/>
      </p:nvGrpSpPr>
      <p:grpSpPr>
        <a:xfrm>
          <a:off x="0" y="0"/>
          <a:ext cx="0" cy="0"/>
          <a:chOff x="0" y="0"/>
          <a:chExt cx="0" cy="0"/>
        </a:xfrm>
      </p:grpSpPr>
      <p:sp>
        <p:nvSpPr>
          <p:cNvPr id="1157" name="Google Shape;1157;p89"/>
          <p:cNvSpPr txBox="1">
            <a:spLocks noGrp="1"/>
          </p:cNvSpPr>
          <p:nvPr>
            <p:ph type="title"/>
          </p:nvPr>
        </p:nvSpPr>
        <p:spPr>
          <a:xfrm>
            <a:off x="6096000" y="721800"/>
            <a:ext cx="5136000" cy="5414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6933"/>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39288503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4"/>
        <p:cNvGrpSpPr/>
        <p:nvPr/>
      </p:nvGrpSpPr>
      <p:grpSpPr>
        <a:xfrm>
          <a:off x="0" y="0"/>
          <a:ext cx="0" cy="0"/>
          <a:chOff x="0" y="0"/>
          <a:chExt cx="0" cy="0"/>
        </a:xfrm>
      </p:grpSpPr>
      <p:sp>
        <p:nvSpPr>
          <p:cNvPr id="495" name="Google Shape;495;p70"/>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96" name="Google Shape;496;p70"/>
          <p:cNvSpPr txBox="1">
            <a:spLocks noGrp="1"/>
          </p:cNvSpPr>
          <p:nvPr>
            <p:ph type="body" idx="1"/>
          </p:nvPr>
        </p:nvSpPr>
        <p:spPr>
          <a:xfrm>
            <a:off x="3701600" y="2019200"/>
            <a:ext cx="4788800" cy="1537600"/>
          </a:xfrm>
          <a:prstGeom prst="rect">
            <a:avLst/>
          </a:prstGeom>
        </p:spPr>
        <p:txBody>
          <a:bodyPr spcFirstLastPara="1" wrap="square" lIns="91425" tIns="91425" rIns="91425" bIns="91425" anchor="t" anchorCtr="0">
            <a:noAutofit/>
          </a:bodyPr>
          <a:lstStyle>
            <a:lvl1pPr marL="609585" lvl="0" indent="-397923" algn="ctr" rtl="0">
              <a:lnSpc>
                <a:spcPct val="100000"/>
              </a:lnSpc>
              <a:spcBef>
                <a:spcPts val="0"/>
              </a:spcBef>
              <a:spcAft>
                <a:spcPts val="0"/>
              </a:spcAft>
              <a:buSzPts val="1100"/>
              <a:buChar char="●"/>
              <a:defRPr sz="1600"/>
            </a:lvl1pPr>
            <a:lvl2pPr marL="1219170" lvl="1" indent="-397923" rtl="0">
              <a:spcBef>
                <a:spcPts val="2133"/>
              </a:spcBef>
              <a:spcAft>
                <a:spcPts val="0"/>
              </a:spcAft>
              <a:buSzPts val="1100"/>
              <a:buChar char="○"/>
              <a:defRPr/>
            </a:lvl2pPr>
            <a:lvl3pPr marL="1828754" lvl="2" indent="-397923" rtl="0">
              <a:spcBef>
                <a:spcPts val="2133"/>
              </a:spcBef>
              <a:spcAft>
                <a:spcPts val="0"/>
              </a:spcAft>
              <a:buSzPts val="1100"/>
              <a:buChar char="■"/>
              <a:defRPr/>
            </a:lvl3pPr>
            <a:lvl4pPr marL="2438339" lvl="3" indent="-397923" rtl="0">
              <a:spcBef>
                <a:spcPts val="2133"/>
              </a:spcBef>
              <a:spcAft>
                <a:spcPts val="0"/>
              </a:spcAft>
              <a:buSzPts val="1100"/>
              <a:buChar char="●"/>
              <a:defRPr/>
            </a:lvl4pPr>
            <a:lvl5pPr marL="3047924" lvl="4" indent="-397923" rtl="0">
              <a:spcBef>
                <a:spcPts val="2133"/>
              </a:spcBef>
              <a:spcAft>
                <a:spcPts val="0"/>
              </a:spcAft>
              <a:buSzPts val="1100"/>
              <a:buChar char="○"/>
              <a:defRPr/>
            </a:lvl5pPr>
            <a:lvl6pPr marL="3657509" lvl="5" indent="-397923" rtl="0">
              <a:spcBef>
                <a:spcPts val="2133"/>
              </a:spcBef>
              <a:spcAft>
                <a:spcPts val="0"/>
              </a:spcAft>
              <a:buSzPts val="1100"/>
              <a:buChar char="■"/>
              <a:defRPr/>
            </a:lvl6pPr>
            <a:lvl7pPr marL="4267093" lvl="6" indent="-397923" rtl="0">
              <a:spcBef>
                <a:spcPts val="2133"/>
              </a:spcBef>
              <a:spcAft>
                <a:spcPts val="0"/>
              </a:spcAft>
              <a:buSzPts val="1100"/>
              <a:buChar char="●"/>
              <a:defRPr/>
            </a:lvl7pPr>
            <a:lvl8pPr marL="4876678" lvl="7" indent="-397923" rtl="0">
              <a:spcBef>
                <a:spcPts val="2133"/>
              </a:spcBef>
              <a:spcAft>
                <a:spcPts val="0"/>
              </a:spcAft>
              <a:buSzPts val="1100"/>
              <a:buChar char="○"/>
              <a:defRPr/>
            </a:lvl8pPr>
            <a:lvl9pPr marL="5486263" lvl="8" indent="-397923" rtl="0">
              <a:spcBef>
                <a:spcPts val="2133"/>
              </a:spcBef>
              <a:spcAft>
                <a:spcPts val="2133"/>
              </a:spcAft>
              <a:buSzPts val="1100"/>
              <a:buChar char="■"/>
              <a:defRPr/>
            </a:lvl9pPr>
          </a:lstStyle>
          <a:p>
            <a:endParaRPr/>
          </a:p>
        </p:txBody>
      </p:sp>
      <p:sp>
        <p:nvSpPr>
          <p:cNvPr id="497" name="Google Shape;497;p70"/>
          <p:cNvSpPr txBox="1">
            <a:spLocks noGrp="1"/>
          </p:cNvSpPr>
          <p:nvPr>
            <p:ph type="body" idx="2"/>
          </p:nvPr>
        </p:nvSpPr>
        <p:spPr>
          <a:xfrm>
            <a:off x="3701600" y="3916800"/>
            <a:ext cx="4788800" cy="1537600"/>
          </a:xfrm>
          <a:prstGeom prst="rect">
            <a:avLst/>
          </a:prstGeom>
        </p:spPr>
        <p:txBody>
          <a:bodyPr spcFirstLastPara="1" wrap="square" lIns="91425" tIns="91425" rIns="91425" bIns="91425" anchor="t" anchorCtr="0">
            <a:noAutofit/>
          </a:bodyPr>
          <a:lstStyle>
            <a:lvl1pPr marL="609585" lvl="0" indent="-397923" algn="ctr" rtl="0">
              <a:lnSpc>
                <a:spcPct val="100000"/>
              </a:lnSpc>
              <a:spcBef>
                <a:spcPts val="0"/>
              </a:spcBef>
              <a:spcAft>
                <a:spcPts val="0"/>
              </a:spcAft>
              <a:buSzPts val="1100"/>
              <a:buChar char="●"/>
              <a:defRPr sz="1600"/>
            </a:lvl1pPr>
            <a:lvl2pPr marL="1219170" lvl="1" indent="-397923" rtl="0">
              <a:spcBef>
                <a:spcPts val="2133"/>
              </a:spcBef>
              <a:spcAft>
                <a:spcPts val="0"/>
              </a:spcAft>
              <a:buSzPts val="1100"/>
              <a:buChar char="○"/>
              <a:defRPr/>
            </a:lvl2pPr>
            <a:lvl3pPr marL="1828754" lvl="2" indent="-397923" rtl="0">
              <a:spcBef>
                <a:spcPts val="2133"/>
              </a:spcBef>
              <a:spcAft>
                <a:spcPts val="0"/>
              </a:spcAft>
              <a:buSzPts val="1100"/>
              <a:buChar char="■"/>
              <a:defRPr/>
            </a:lvl3pPr>
            <a:lvl4pPr marL="2438339" lvl="3" indent="-397923" rtl="0">
              <a:spcBef>
                <a:spcPts val="2133"/>
              </a:spcBef>
              <a:spcAft>
                <a:spcPts val="0"/>
              </a:spcAft>
              <a:buSzPts val="1100"/>
              <a:buChar char="●"/>
              <a:defRPr/>
            </a:lvl4pPr>
            <a:lvl5pPr marL="3047924" lvl="4" indent="-397923" rtl="0">
              <a:spcBef>
                <a:spcPts val="2133"/>
              </a:spcBef>
              <a:spcAft>
                <a:spcPts val="0"/>
              </a:spcAft>
              <a:buSzPts val="1100"/>
              <a:buChar char="○"/>
              <a:defRPr/>
            </a:lvl5pPr>
            <a:lvl6pPr marL="3657509" lvl="5" indent="-397923" rtl="0">
              <a:spcBef>
                <a:spcPts val="2133"/>
              </a:spcBef>
              <a:spcAft>
                <a:spcPts val="0"/>
              </a:spcAft>
              <a:buSzPts val="1100"/>
              <a:buChar char="■"/>
              <a:defRPr/>
            </a:lvl6pPr>
            <a:lvl7pPr marL="4267093" lvl="6" indent="-397923" rtl="0">
              <a:spcBef>
                <a:spcPts val="2133"/>
              </a:spcBef>
              <a:spcAft>
                <a:spcPts val="0"/>
              </a:spcAft>
              <a:buSzPts val="1100"/>
              <a:buChar char="●"/>
              <a:defRPr/>
            </a:lvl7pPr>
            <a:lvl8pPr marL="4876678" lvl="7" indent="-397923" rtl="0">
              <a:spcBef>
                <a:spcPts val="2133"/>
              </a:spcBef>
              <a:spcAft>
                <a:spcPts val="0"/>
              </a:spcAft>
              <a:buSzPts val="1100"/>
              <a:buChar char="○"/>
              <a:defRPr/>
            </a:lvl8pPr>
            <a:lvl9pPr marL="5486263" lvl="8" indent="-397923" rtl="0">
              <a:spcBef>
                <a:spcPts val="2133"/>
              </a:spcBef>
              <a:spcAft>
                <a:spcPts val="2133"/>
              </a:spcAft>
              <a:buSzPts val="1100"/>
              <a:buChar char="■"/>
              <a:defRPr/>
            </a:lvl9pPr>
          </a:lstStyle>
          <a:p>
            <a:endParaRPr/>
          </a:p>
        </p:txBody>
      </p:sp>
      <p:sp>
        <p:nvSpPr>
          <p:cNvPr id="498" name="Google Shape;498;p70"/>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499" name="Google Shape;499;p70"/>
          <p:cNvGrpSpPr/>
          <p:nvPr/>
        </p:nvGrpSpPr>
        <p:grpSpPr>
          <a:xfrm>
            <a:off x="8913844" y="838257"/>
            <a:ext cx="2042529" cy="1480279"/>
            <a:chOff x="6418270" y="761967"/>
            <a:chExt cx="1531897" cy="1110209"/>
          </a:xfrm>
        </p:grpSpPr>
        <p:sp>
          <p:nvSpPr>
            <p:cNvPr id="500" name="Google Shape;500;p70"/>
            <p:cNvSpPr/>
            <p:nvPr/>
          </p:nvSpPr>
          <p:spPr>
            <a:xfrm>
              <a:off x="6671186" y="1121765"/>
              <a:ext cx="134523" cy="286940"/>
            </a:xfrm>
            <a:custGeom>
              <a:avLst/>
              <a:gdLst/>
              <a:ahLst/>
              <a:cxnLst/>
              <a:rect l="l" t="t" r="r" b="b"/>
              <a:pathLst>
                <a:path w="4195" h="8948" extrusionOk="0">
                  <a:moveTo>
                    <a:pt x="192" y="0"/>
                  </a:moveTo>
                  <a:cubicBezTo>
                    <a:pt x="181" y="0"/>
                    <a:pt x="173" y="3"/>
                    <a:pt x="167" y="9"/>
                  </a:cubicBezTo>
                  <a:lnTo>
                    <a:pt x="151" y="9"/>
                  </a:lnTo>
                  <a:cubicBezTo>
                    <a:pt x="0" y="159"/>
                    <a:pt x="1471" y="1830"/>
                    <a:pt x="2523" y="4286"/>
                  </a:cubicBezTo>
                  <a:cubicBezTo>
                    <a:pt x="3605" y="6733"/>
                    <a:pt x="3808" y="8948"/>
                    <a:pt x="4025" y="8948"/>
                  </a:cubicBezTo>
                  <a:cubicBezTo>
                    <a:pt x="4025" y="8948"/>
                    <a:pt x="4026" y="8948"/>
                    <a:pt x="4027" y="8948"/>
                  </a:cubicBezTo>
                  <a:cubicBezTo>
                    <a:pt x="4127" y="8948"/>
                    <a:pt x="4194" y="8380"/>
                    <a:pt x="4111" y="7461"/>
                  </a:cubicBezTo>
                  <a:cubicBezTo>
                    <a:pt x="4060" y="6926"/>
                    <a:pt x="3977" y="6391"/>
                    <a:pt x="3843" y="5873"/>
                  </a:cubicBezTo>
                  <a:cubicBezTo>
                    <a:pt x="3509" y="4587"/>
                    <a:pt x="2991" y="3367"/>
                    <a:pt x="2273" y="2264"/>
                  </a:cubicBezTo>
                  <a:cubicBezTo>
                    <a:pt x="1989" y="1796"/>
                    <a:pt x="1654" y="1379"/>
                    <a:pt x="1304" y="978"/>
                  </a:cubicBezTo>
                  <a:cubicBezTo>
                    <a:pt x="737" y="335"/>
                    <a:pt x="311" y="0"/>
                    <a:pt x="19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1" name="Google Shape;501;p70"/>
            <p:cNvSpPr/>
            <p:nvPr/>
          </p:nvSpPr>
          <p:spPr>
            <a:xfrm>
              <a:off x="6784769" y="761967"/>
              <a:ext cx="42361" cy="705677"/>
            </a:xfrm>
            <a:custGeom>
              <a:avLst/>
              <a:gdLst/>
              <a:ahLst/>
              <a:cxnLst/>
              <a:rect l="l" t="t" r="r" b="b"/>
              <a:pathLst>
                <a:path w="1321" h="22006" extrusionOk="0">
                  <a:moveTo>
                    <a:pt x="351" y="0"/>
                  </a:moveTo>
                  <a:cubicBezTo>
                    <a:pt x="251" y="0"/>
                    <a:pt x="151" y="1237"/>
                    <a:pt x="84" y="3242"/>
                  </a:cubicBezTo>
                  <a:cubicBezTo>
                    <a:pt x="34" y="5230"/>
                    <a:pt x="1" y="7987"/>
                    <a:pt x="84" y="11028"/>
                  </a:cubicBezTo>
                  <a:cubicBezTo>
                    <a:pt x="151" y="14086"/>
                    <a:pt x="368" y="16843"/>
                    <a:pt x="602" y="18831"/>
                  </a:cubicBezTo>
                  <a:cubicBezTo>
                    <a:pt x="851" y="20789"/>
                    <a:pt x="1116" y="22006"/>
                    <a:pt x="1218" y="22006"/>
                  </a:cubicBezTo>
                  <a:cubicBezTo>
                    <a:pt x="1219" y="22006"/>
                    <a:pt x="1220" y="22006"/>
                    <a:pt x="1220" y="22006"/>
                  </a:cubicBezTo>
                  <a:cubicBezTo>
                    <a:pt x="1321" y="21989"/>
                    <a:pt x="1237" y="20769"/>
                    <a:pt x="1120" y="18781"/>
                  </a:cubicBezTo>
                  <a:cubicBezTo>
                    <a:pt x="1020" y="16792"/>
                    <a:pt x="886" y="14052"/>
                    <a:pt x="819" y="11011"/>
                  </a:cubicBezTo>
                  <a:cubicBezTo>
                    <a:pt x="736" y="7987"/>
                    <a:pt x="686" y="5230"/>
                    <a:pt x="602" y="3242"/>
                  </a:cubicBezTo>
                  <a:cubicBezTo>
                    <a:pt x="535" y="1237"/>
                    <a:pt x="452" y="0"/>
                    <a:pt x="35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2" name="Google Shape;502;p70"/>
            <p:cNvSpPr/>
            <p:nvPr/>
          </p:nvSpPr>
          <p:spPr>
            <a:xfrm>
              <a:off x="6817991" y="912460"/>
              <a:ext cx="151134" cy="513401"/>
            </a:xfrm>
            <a:custGeom>
              <a:avLst/>
              <a:gdLst/>
              <a:ahLst/>
              <a:cxnLst/>
              <a:rect l="l" t="t" r="r" b="b"/>
              <a:pathLst>
                <a:path w="4713" h="16010" extrusionOk="0">
                  <a:moveTo>
                    <a:pt x="4620" y="0"/>
                  </a:moveTo>
                  <a:cubicBezTo>
                    <a:pt x="4511" y="0"/>
                    <a:pt x="3974" y="764"/>
                    <a:pt x="3342" y="2108"/>
                  </a:cubicBezTo>
                  <a:cubicBezTo>
                    <a:pt x="2540" y="3929"/>
                    <a:pt x="1872" y="5800"/>
                    <a:pt x="1354" y="7705"/>
                  </a:cubicBezTo>
                  <a:cubicBezTo>
                    <a:pt x="819" y="9627"/>
                    <a:pt x="418" y="11565"/>
                    <a:pt x="184" y="13536"/>
                  </a:cubicBezTo>
                  <a:cubicBezTo>
                    <a:pt x="0" y="15057"/>
                    <a:pt x="84" y="16009"/>
                    <a:pt x="184" y="16009"/>
                  </a:cubicBezTo>
                  <a:cubicBezTo>
                    <a:pt x="285" y="16009"/>
                    <a:pt x="385" y="15090"/>
                    <a:pt x="686" y="13620"/>
                  </a:cubicBezTo>
                  <a:cubicBezTo>
                    <a:pt x="986" y="12133"/>
                    <a:pt x="1454" y="10111"/>
                    <a:pt x="2072" y="7906"/>
                  </a:cubicBezTo>
                  <a:cubicBezTo>
                    <a:pt x="2691" y="5700"/>
                    <a:pt x="3309" y="3729"/>
                    <a:pt x="3827" y="2308"/>
                  </a:cubicBezTo>
                  <a:cubicBezTo>
                    <a:pt x="4328" y="905"/>
                    <a:pt x="4712" y="53"/>
                    <a:pt x="4629" y="3"/>
                  </a:cubicBezTo>
                  <a:cubicBezTo>
                    <a:pt x="4626" y="1"/>
                    <a:pt x="4623" y="0"/>
                    <a:pt x="462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3" name="Google Shape;503;p70"/>
            <p:cNvSpPr/>
            <p:nvPr/>
          </p:nvSpPr>
          <p:spPr>
            <a:xfrm>
              <a:off x="6640113" y="1386706"/>
              <a:ext cx="332219" cy="243296"/>
            </a:xfrm>
            <a:custGeom>
              <a:avLst/>
              <a:gdLst/>
              <a:ahLst/>
              <a:cxnLst/>
              <a:rect l="l" t="t" r="r" b="b"/>
              <a:pathLst>
                <a:path w="10360" h="7587" extrusionOk="0">
                  <a:moveTo>
                    <a:pt x="0" y="1"/>
                  </a:moveTo>
                  <a:lnTo>
                    <a:pt x="0" y="2423"/>
                  </a:lnTo>
                  <a:cubicBezTo>
                    <a:pt x="0" y="5280"/>
                    <a:pt x="2323" y="7586"/>
                    <a:pt x="5180" y="7586"/>
                  </a:cubicBezTo>
                  <a:cubicBezTo>
                    <a:pt x="8037" y="7586"/>
                    <a:pt x="10360" y="5280"/>
                    <a:pt x="10360" y="2423"/>
                  </a:cubicBezTo>
                  <a:lnTo>
                    <a:pt x="1036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4" name="Google Shape;504;p70"/>
            <p:cNvSpPr/>
            <p:nvPr/>
          </p:nvSpPr>
          <p:spPr>
            <a:xfrm>
              <a:off x="6640113" y="1449943"/>
              <a:ext cx="334913" cy="4842"/>
            </a:xfrm>
            <a:custGeom>
              <a:avLst/>
              <a:gdLst/>
              <a:ahLst/>
              <a:cxnLst/>
              <a:rect l="l" t="t" r="r" b="b"/>
              <a:pathLst>
                <a:path w="10444" h="151" extrusionOk="0">
                  <a:moveTo>
                    <a:pt x="5230" y="0"/>
                  </a:moveTo>
                  <a:cubicBezTo>
                    <a:pt x="2339" y="0"/>
                    <a:pt x="0" y="34"/>
                    <a:pt x="0" y="67"/>
                  </a:cubicBezTo>
                  <a:cubicBezTo>
                    <a:pt x="0" y="117"/>
                    <a:pt x="2339" y="151"/>
                    <a:pt x="5230" y="151"/>
                  </a:cubicBezTo>
                  <a:cubicBezTo>
                    <a:pt x="8104" y="151"/>
                    <a:pt x="10443" y="117"/>
                    <a:pt x="10443" y="67"/>
                  </a:cubicBezTo>
                  <a:cubicBezTo>
                    <a:pt x="10443" y="34"/>
                    <a:pt x="8104" y="0"/>
                    <a:pt x="523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5" name="Google Shape;505;p70"/>
            <p:cNvSpPr/>
            <p:nvPr/>
          </p:nvSpPr>
          <p:spPr>
            <a:xfrm>
              <a:off x="6640113" y="1471365"/>
              <a:ext cx="334913" cy="4842"/>
            </a:xfrm>
            <a:custGeom>
              <a:avLst/>
              <a:gdLst/>
              <a:ahLst/>
              <a:cxnLst/>
              <a:rect l="l" t="t" r="r" b="b"/>
              <a:pathLst>
                <a:path w="10444" h="151" extrusionOk="0">
                  <a:moveTo>
                    <a:pt x="5230" y="1"/>
                  </a:moveTo>
                  <a:cubicBezTo>
                    <a:pt x="2339" y="1"/>
                    <a:pt x="0" y="34"/>
                    <a:pt x="0" y="84"/>
                  </a:cubicBezTo>
                  <a:cubicBezTo>
                    <a:pt x="0" y="117"/>
                    <a:pt x="2339" y="151"/>
                    <a:pt x="5230" y="151"/>
                  </a:cubicBezTo>
                  <a:cubicBezTo>
                    <a:pt x="8104" y="151"/>
                    <a:pt x="10443" y="117"/>
                    <a:pt x="10443" y="84"/>
                  </a:cubicBezTo>
                  <a:cubicBezTo>
                    <a:pt x="10443" y="34"/>
                    <a:pt x="8104" y="1"/>
                    <a:pt x="523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6" name="Google Shape;506;p70"/>
            <p:cNvSpPr/>
            <p:nvPr/>
          </p:nvSpPr>
          <p:spPr>
            <a:xfrm>
              <a:off x="6418270" y="1629970"/>
              <a:ext cx="1531897" cy="88955"/>
            </a:xfrm>
            <a:custGeom>
              <a:avLst/>
              <a:gdLst/>
              <a:ahLst/>
              <a:cxnLst/>
              <a:rect l="l" t="t" r="r" b="b"/>
              <a:pathLst>
                <a:path w="47771" h="2774" extrusionOk="0">
                  <a:moveTo>
                    <a:pt x="1" y="0"/>
                  </a:moveTo>
                  <a:lnTo>
                    <a:pt x="1" y="2774"/>
                  </a:lnTo>
                  <a:lnTo>
                    <a:pt x="47771" y="2774"/>
                  </a:lnTo>
                  <a:lnTo>
                    <a:pt x="4777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7" name="Google Shape;507;p70"/>
            <p:cNvSpPr/>
            <p:nvPr/>
          </p:nvSpPr>
          <p:spPr>
            <a:xfrm>
              <a:off x="6708673" y="1718894"/>
              <a:ext cx="50955" cy="153283"/>
            </a:xfrm>
            <a:custGeom>
              <a:avLst/>
              <a:gdLst/>
              <a:ahLst/>
              <a:cxnLst/>
              <a:rect l="l" t="t" r="r" b="b"/>
              <a:pathLst>
                <a:path w="1589" h="4780" extrusionOk="0">
                  <a:moveTo>
                    <a:pt x="1" y="1"/>
                  </a:moveTo>
                  <a:lnTo>
                    <a:pt x="1" y="4779"/>
                  </a:lnTo>
                  <a:lnTo>
                    <a:pt x="1588" y="4779"/>
                  </a:lnTo>
                  <a:lnTo>
                    <a:pt x="158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8" name="Google Shape;508;p70"/>
            <p:cNvSpPr/>
            <p:nvPr/>
          </p:nvSpPr>
          <p:spPr>
            <a:xfrm>
              <a:off x="7548809" y="1718894"/>
              <a:ext cx="50955" cy="153283"/>
            </a:xfrm>
            <a:custGeom>
              <a:avLst/>
              <a:gdLst/>
              <a:ahLst/>
              <a:cxnLst/>
              <a:rect l="l" t="t" r="r" b="b"/>
              <a:pathLst>
                <a:path w="1589" h="4780" extrusionOk="0">
                  <a:moveTo>
                    <a:pt x="1" y="1"/>
                  </a:moveTo>
                  <a:lnTo>
                    <a:pt x="1" y="4779"/>
                  </a:lnTo>
                  <a:lnTo>
                    <a:pt x="1588" y="4779"/>
                  </a:lnTo>
                  <a:lnTo>
                    <a:pt x="158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9" name="Google Shape;509;p70"/>
            <p:cNvSpPr/>
            <p:nvPr/>
          </p:nvSpPr>
          <p:spPr>
            <a:xfrm>
              <a:off x="7258951" y="1305800"/>
              <a:ext cx="481718" cy="322054"/>
            </a:xfrm>
            <a:custGeom>
              <a:avLst/>
              <a:gdLst/>
              <a:ahLst/>
              <a:cxnLst/>
              <a:rect l="l" t="t" r="r" b="b"/>
              <a:pathLst>
                <a:path w="15022" h="10043" extrusionOk="0">
                  <a:moveTo>
                    <a:pt x="1087" y="1"/>
                  </a:moveTo>
                  <a:lnTo>
                    <a:pt x="1" y="10042"/>
                  </a:lnTo>
                  <a:lnTo>
                    <a:pt x="13869" y="10042"/>
                  </a:lnTo>
                  <a:lnTo>
                    <a:pt x="1502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0" name="Google Shape;510;p70"/>
            <p:cNvSpPr/>
            <p:nvPr/>
          </p:nvSpPr>
          <p:spPr>
            <a:xfrm>
              <a:off x="7278256" y="1329370"/>
              <a:ext cx="433488" cy="281328"/>
            </a:xfrm>
            <a:custGeom>
              <a:avLst/>
              <a:gdLst/>
              <a:ahLst/>
              <a:cxnLst/>
              <a:rect l="l" t="t" r="r" b="b"/>
              <a:pathLst>
                <a:path w="13518" h="8773" extrusionOk="0">
                  <a:moveTo>
                    <a:pt x="1053" y="1"/>
                  </a:moveTo>
                  <a:lnTo>
                    <a:pt x="0" y="8773"/>
                  </a:lnTo>
                  <a:lnTo>
                    <a:pt x="12515" y="8773"/>
                  </a:lnTo>
                  <a:lnTo>
                    <a:pt x="135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1" name="Google Shape;511;p70"/>
            <p:cNvSpPr/>
            <p:nvPr/>
          </p:nvSpPr>
          <p:spPr>
            <a:xfrm>
              <a:off x="7358617" y="1376541"/>
              <a:ext cx="266321" cy="187018"/>
            </a:xfrm>
            <a:custGeom>
              <a:avLst/>
              <a:gdLst/>
              <a:ahLst/>
              <a:cxnLst/>
              <a:rect l="l" t="t" r="r" b="b"/>
              <a:pathLst>
                <a:path w="8305" h="5832" extrusionOk="0">
                  <a:moveTo>
                    <a:pt x="652" y="0"/>
                  </a:moveTo>
                  <a:lnTo>
                    <a:pt x="0" y="5831"/>
                  </a:lnTo>
                  <a:lnTo>
                    <a:pt x="7904" y="5831"/>
                  </a:lnTo>
                  <a:lnTo>
                    <a:pt x="830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2" name="Google Shape;512;p70"/>
            <p:cNvSpPr/>
            <p:nvPr/>
          </p:nvSpPr>
          <p:spPr>
            <a:xfrm>
              <a:off x="7703663" y="1432787"/>
              <a:ext cx="112557" cy="196670"/>
            </a:xfrm>
            <a:custGeom>
              <a:avLst/>
              <a:gdLst/>
              <a:ahLst/>
              <a:cxnLst/>
              <a:rect l="l" t="t" r="r" b="b"/>
              <a:pathLst>
                <a:path w="3510" h="6133" extrusionOk="0">
                  <a:moveTo>
                    <a:pt x="686" y="0"/>
                  </a:moveTo>
                  <a:lnTo>
                    <a:pt x="1" y="6082"/>
                  </a:lnTo>
                  <a:lnTo>
                    <a:pt x="3510" y="6133"/>
                  </a:lnTo>
                  <a:lnTo>
                    <a:pt x="652" y="368"/>
                  </a:lnTo>
                  <a:lnTo>
                    <a:pt x="68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13" name="Google Shape;513;p70"/>
          <p:cNvGrpSpPr/>
          <p:nvPr/>
        </p:nvGrpSpPr>
        <p:grpSpPr>
          <a:xfrm>
            <a:off x="592657" y="956121"/>
            <a:ext cx="2295435" cy="1537444"/>
            <a:chOff x="735556" y="934490"/>
            <a:chExt cx="1721576" cy="1153083"/>
          </a:xfrm>
        </p:grpSpPr>
        <p:sp>
          <p:nvSpPr>
            <p:cNvPr id="514" name="Google Shape;514;p70"/>
            <p:cNvSpPr/>
            <p:nvPr/>
          </p:nvSpPr>
          <p:spPr>
            <a:xfrm>
              <a:off x="735556" y="1437084"/>
              <a:ext cx="990212" cy="650489"/>
            </a:xfrm>
            <a:custGeom>
              <a:avLst/>
              <a:gdLst/>
              <a:ahLst/>
              <a:cxnLst/>
              <a:rect l="l" t="t" r="r" b="b"/>
              <a:pathLst>
                <a:path w="30879" h="20285" extrusionOk="0">
                  <a:moveTo>
                    <a:pt x="1" y="0"/>
                  </a:moveTo>
                  <a:lnTo>
                    <a:pt x="1" y="20284"/>
                  </a:lnTo>
                  <a:lnTo>
                    <a:pt x="30878" y="20284"/>
                  </a:lnTo>
                  <a:lnTo>
                    <a:pt x="3087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5" name="Google Shape;515;p70"/>
            <p:cNvSpPr/>
            <p:nvPr/>
          </p:nvSpPr>
          <p:spPr>
            <a:xfrm>
              <a:off x="770381" y="1463316"/>
              <a:ext cx="920562" cy="595333"/>
            </a:xfrm>
            <a:custGeom>
              <a:avLst/>
              <a:gdLst/>
              <a:ahLst/>
              <a:cxnLst/>
              <a:rect l="l" t="t" r="r" b="b"/>
              <a:pathLst>
                <a:path w="28707" h="18565" extrusionOk="0">
                  <a:moveTo>
                    <a:pt x="1" y="1"/>
                  </a:moveTo>
                  <a:lnTo>
                    <a:pt x="1" y="18564"/>
                  </a:lnTo>
                  <a:lnTo>
                    <a:pt x="28706" y="18564"/>
                  </a:lnTo>
                  <a:lnTo>
                    <a:pt x="28706"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6" name="Google Shape;516;p70"/>
            <p:cNvSpPr/>
            <p:nvPr/>
          </p:nvSpPr>
          <p:spPr>
            <a:xfrm>
              <a:off x="1080634" y="1680316"/>
              <a:ext cx="300056" cy="163993"/>
            </a:xfrm>
            <a:custGeom>
              <a:avLst/>
              <a:gdLst/>
              <a:ahLst/>
              <a:cxnLst/>
              <a:rect l="l" t="t" r="r" b="b"/>
              <a:pathLst>
                <a:path w="9357" h="5114" extrusionOk="0">
                  <a:moveTo>
                    <a:pt x="0" y="1"/>
                  </a:moveTo>
                  <a:lnTo>
                    <a:pt x="0" y="5114"/>
                  </a:lnTo>
                  <a:lnTo>
                    <a:pt x="9357" y="5114"/>
                  </a:lnTo>
                  <a:lnTo>
                    <a:pt x="935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7" name="Google Shape;517;p70"/>
            <p:cNvSpPr/>
            <p:nvPr/>
          </p:nvSpPr>
          <p:spPr>
            <a:xfrm>
              <a:off x="2088452" y="1209886"/>
              <a:ext cx="368680" cy="559963"/>
            </a:xfrm>
            <a:custGeom>
              <a:avLst/>
              <a:gdLst/>
              <a:ahLst/>
              <a:cxnLst/>
              <a:rect l="l" t="t" r="r" b="b"/>
              <a:pathLst>
                <a:path w="11497" h="17462" extrusionOk="0">
                  <a:moveTo>
                    <a:pt x="1" y="1"/>
                  </a:moveTo>
                  <a:lnTo>
                    <a:pt x="1" y="17461"/>
                  </a:lnTo>
                  <a:lnTo>
                    <a:pt x="11496" y="17461"/>
                  </a:lnTo>
                  <a:lnTo>
                    <a:pt x="1149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8" name="Google Shape;518;p70"/>
            <p:cNvSpPr/>
            <p:nvPr/>
          </p:nvSpPr>
          <p:spPr>
            <a:xfrm>
              <a:off x="2103459" y="1229704"/>
              <a:ext cx="337061" cy="520840"/>
            </a:xfrm>
            <a:custGeom>
              <a:avLst/>
              <a:gdLst/>
              <a:ahLst/>
              <a:cxnLst/>
              <a:rect l="l" t="t" r="r" b="b"/>
              <a:pathLst>
                <a:path w="10511" h="16242" extrusionOk="0">
                  <a:moveTo>
                    <a:pt x="1" y="1"/>
                  </a:moveTo>
                  <a:lnTo>
                    <a:pt x="1" y="16242"/>
                  </a:lnTo>
                  <a:lnTo>
                    <a:pt x="10510" y="16242"/>
                  </a:lnTo>
                  <a:lnTo>
                    <a:pt x="1051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9" name="Google Shape;519;p70"/>
            <p:cNvSpPr/>
            <p:nvPr/>
          </p:nvSpPr>
          <p:spPr>
            <a:xfrm>
              <a:off x="2226695" y="1404921"/>
              <a:ext cx="92194" cy="169894"/>
            </a:xfrm>
            <a:custGeom>
              <a:avLst/>
              <a:gdLst/>
              <a:ahLst/>
              <a:cxnLst/>
              <a:rect l="l" t="t" r="r" b="b"/>
              <a:pathLst>
                <a:path w="2875" h="5298" extrusionOk="0">
                  <a:moveTo>
                    <a:pt x="1" y="1"/>
                  </a:moveTo>
                  <a:lnTo>
                    <a:pt x="1" y="5297"/>
                  </a:lnTo>
                  <a:lnTo>
                    <a:pt x="2875" y="5297"/>
                  </a:lnTo>
                  <a:lnTo>
                    <a:pt x="287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0" name="Google Shape;520;p70"/>
            <p:cNvSpPr/>
            <p:nvPr/>
          </p:nvSpPr>
          <p:spPr>
            <a:xfrm>
              <a:off x="1603014" y="934490"/>
              <a:ext cx="211678" cy="322054"/>
            </a:xfrm>
            <a:custGeom>
              <a:avLst/>
              <a:gdLst/>
              <a:ahLst/>
              <a:cxnLst/>
              <a:rect l="l" t="t" r="r" b="b"/>
              <a:pathLst>
                <a:path w="6601" h="10043" extrusionOk="0">
                  <a:moveTo>
                    <a:pt x="1" y="1"/>
                  </a:moveTo>
                  <a:lnTo>
                    <a:pt x="1" y="10042"/>
                  </a:lnTo>
                  <a:lnTo>
                    <a:pt x="6601" y="10042"/>
                  </a:lnTo>
                  <a:lnTo>
                    <a:pt x="6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1" name="Google Shape;521;p70"/>
            <p:cNvSpPr/>
            <p:nvPr/>
          </p:nvSpPr>
          <p:spPr>
            <a:xfrm>
              <a:off x="1611608" y="945746"/>
              <a:ext cx="193463" cy="299543"/>
            </a:xfrm>
            <a:custGeom>
              <a:avLst/>
              <a:gdLst/>
              <a:ahLst/>
              <a:cxnLst/>
              <a:rect l="l" t="t" r="r" b="b"/>
              <a:pathLst>
                <a:path w="6033" h="9341" extrusionOk="0">
                  <a:moveTo>
                    <a:pt x="0" y="0"/>
                  </a:moveTo>
                  <a:lnTo>
                    <a:pt x="0" y="9341"/>
                  </a:lnTo>
                  <a:lnTo>
                    <a:pt x="6032" y="9341"/>
                  </a:lnTo>
                  <a:lnTo>
                    <a:pt x="603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2" name="Google Shape;522;p70"/>
            <p:cNvSpPr/>
            <p:nvPr/>
          </p:nvSpPr>
          <p:spPr>
            <a:xfrm>
              <a:off x="1682317" y="1046470"/>
              <a:ext cx="53072" cy="97549"/>
            </a:xfrm>
            <a:custGeom>
              <a:avLst/>
              <a:gdLst/>
              <a:ahLst/>
              <a:cxnLst/>
              <a:rect l="l" t="t" r="r" b="b"/>
              <a:pathLst>
                <a:path w="1655" h="3042" extrusionOk="0">
                  <a:moveTo>
                    <a:pt x="1" y="1"/>
                  </a:moveTo>
                  <a:lnTo>
                    <a:pt x="1" y="3042"/>
                  </a:lnTo>
                  <a:lnTo>
                    <a:pt x="1655" y="3042"/>
                  </a:lnTo>
                  <a:lnTo>
                    <a:pt x="165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23" name="Google Shape;523;p70"/>
          <p:cNvGrpSpPr/>
          <p:nvPr/>
        </p:nvGrpSpPr>
        <p:grpSpPr>
          <a:xfrm>
            <a:off x="1851607" y="5393085"/>
            <a:ext cx="1250975" cy="885191"/>
            <a:chOff x="1278330" y="4044813"/>
            <a:chExt cx="938231" cy="663893"/>
          </a:xfrm>
        </p:grpSpPr>
        <p:sp>
          <p:nvSpPr>
            <p:cNvPr id="524" name="Google Shape;524;p70"/>
            <p:cNvSpPr/>
            <p:nvPr/>
          </p:nvSpPr>
          <p:spPr>
            <a:xfrm>
              <a:off x="1306197" y="4117158"/>
              <a:ext cx="794088" cy="258272"/>
            </a:xfrm>
            <a:custGeom>
              <a:avLst/>
              <a:gdLst/>
              <a:ahLst/>
              <a:cxnLst/>
              <a:rect l="l" t="t" r="r" b="b"/>
              <a:pathLst>
                <a:path w="24763" h="8054" extrusionOk="0">
                  <a:moveTo>
                    <a:pt x="0" y="0"/>
                  </a:moveTo>
                  <a:lnTo>
                    <a:pt x="0" y="8054"/>
                  </a:lnTo>
                  <a:lnTo>
                    <a:pt x="24762" y="8054"/>
                  </a:lnTo>
                  <a:lnTo>
                    <a:pt x="2476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5" name="Google Shape;525;p70"/>
            <p:cNvSpPr/>
            <p:nvPr/>
          </p:nvSpPr>
          <p:spPr>
            <a:xfrm>
              <a:off x="1278330" y="4044813"/>
              <a:ext cx="855176" cy="72376"/>
            </a:xfrm>
            <a:custGeom>
              <a:avLst/>
              <a:gdLst/>
              <a:ahLst/>
              <a:cxnLst/>
              <a:rect l="l" t="t" r="r" b="b"/>
              <a:pathLst>
                <a:path w="26668" h="2257" extrusionOk="0">
                  <a:moveTo>
                    <a:pt x="1" y="1"/>
                  </a:moveTo>
                  <a:lnTo>
                    <a:pt x="1" y="2256"/>
                  </a:lnTo>
                  <a:lnTo>
                    <a:pt x="26667" y="2256"/>
                  </a:lnTo>
                  <a:lnTo>
                    <a:pt x="266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6" name="Google Shape;526;p70"/>
            <p:cNvSpPr/>
            <p:nvPr/>
          </p:nvSpPr>
          <p:spPr>
            <a:xfrm>
              <a:off x="1278330" y="4044813"/>
              <a:ext cx="444199" cy="330616"/>
            </a:xfrm>
            <a:custGeom>
              <a:avLst/>
              <a:gdLst/>
              <a:ahLst/>
              <a:cxnLst/>
              <a:rect l="l" t="t" r="r" b="b"/>
              <a:pathLst>
                <a:path w="13852" h="10310" extrusionOk="0">
                  <a:moveTo>
                    <a:pt x="1" y="1"/>
                  </a:moveTo>
                  <a:lnTo>
                    <a:pt x="1" y="2256"/>
                  </a:lnTo>
                  <a:lnTo>
                    <a:pt x="869" y="2256"/>
                  </a:lnTo>
                  <a:lnTo>
                    <a:pt x="869" y="10310"/>
                  </a:lnTo>
                  <a:lnTo>
                    <a:pt x="13334" y="10310"/>
                  </a:lnTo>
                  <a:lnTo>
                    <a:pt x="13852" y="2056"/>
                  </a:lnTo>
                  <a:lnTo>
                    <a:pt x="1385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7" name="Google Shape;527;p70"/>
            <p:cNvSpPr/>
            <p:nvPr/>
          </p:nvSpPr>
          <p:spPr>
            <a:xfrm>
              <a:off x="1828064" y="4158942"/>
              <a:ext cx="161300" cy="38609"/>
            </a:xfrm>
            <a:custGeom>
              <a:avLst/>
              <a:gdLst/>
              <a:ahLst/>
              <a:cxnLst/>
              <a:rect l="l" t="t" r="r" b="b"/>
              <a:pathLst>
                <a:path w="5030" h="1204" extrusionOk="0">
                  <a:moveTo>
                    <a:pt x="1" y="0"/>
                  </a:moveTo>
                  <a:lnTo>
                    <a:pt x="1" y="1203"/>
                  </a:lnTo>
                  <a:lnTo>
                    <a:pt x="5030" y="1203"/>
                  </a:lnTo>
                  <a:lnTo>
                    <a:pt x="503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8" name="Google Shape;528;p70"/>
            <p:cNvSpPr/>
            <p:nvPr/>
          </p:nvSpPr>
          <p:spPr>
            <a:xfrm>
              <a:off x="1803404" y="4246262"/>
              <a:ext cx="206867" cy="82029"/>
            </a:xfrm>
            <a:custGeom>
              <a:avLst/>
              <a:gdLst/>
              <a:ahLst/>
              <a:cxnLst/>
              <a:rect l="l" t="t" r="r" b="b"/>
              <a:pathLst>
                <a:path w="6451" h="2558" extrusionOk="0">
                  <a:moveTo>
                    <a:pt x="1" y="1"/>
                  </a:moveTo>
                  <a:lnTo>
                    <a:pt x="1" y="2557"/>
                  </a:lnTo>
                  <a:lnTo>
                    <a:pt x="6450" y="2557"/>
                  </a:lnTo>
                  <a:lnTo>
                    <a:pt x="64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9" name="Google Shape;529;p70"/>
            <p:cNvSpPr/>
            <p:nvPr/>
          </p:nvSpPr>
          <p:spPr>
            <a:xfrm>
              <a:off x="1389252" y="4450403"/>
              <a:ext cx="794088" cy="258304"/>
            </a:xfrm>
            <a:custGeom>
              <a:avLst/>
              <a:gdLst/>
              <a:ahLst/>
              <a:cxnLst/>
              <a:rect l="l" t="t" r="r" b="b"/>
              <a:pathLst>
                <a:path w="24763" h="8055" extrusionOk="0">
                  <a:moveTo>
                    <a:pt x="0" y="1"/>
                  </a:moveTo>
                  <a:lnTo>
                    <a:pt x="0" y="8054"/>
                  </a:lnTo>
                  <a:lnTo>
                    <a:pt x="24762" y="8054"/>
                  </a:lnTo>
                  <a:lnTo>
                    <a:pt x="2476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0" name="Google Shape;530;p70"/>
            <p:cNvSpPr/>
            <p:nvPr/>
          </p:nvSpPr>
          <p:spPr>
            <a:xfrm>
              <a:off x="1361385" y="4378091"/>
              <a:ext cx="855176" cy="72344"/>
            </a:xfrm>
            <a:custGeom>
              <a:avLst/>
              <a:gdLst/>
              <a:ahLst/>
              <a:cxnLst/>
              <a:rect l="l" t="t" r="r" b="b"/>
              <a:pathLst>
                <a:path w="26668" h="2256" extrusionOk="0">
                  <a:moveTo>
                    <a:pt x="0" y="0"/>
                  </a:moveTo>
                  <a:lnTo>
                    <a:pt x="0" y="2256"/>
                  </a:lnTo>
                  <a:lnTo>
                    <a:pt x="26667" y="2256"/>
                  </a:lnTo>
                  <a:lnTo>
                    <a:pt x="266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1" name="Google Shape;531;p70"/>
            <p:cNvSpPr/>
            <p:nvPr/>
          </p:nvSpPr>
          <p:spPr>
            <a:xfrm>
              <a:off x="1361385" y="4378091"/>
              <a:ext cx="444199" cy="330616"/>
            </a:xfrm>
            <a:custGeom>
              <a:avLst/>
              <a:gdLst/>
              <a:ahLst/>
              <a:cxnLst/>
              <a:rect l="l" t="t" r="r" b="b"/>
              <a:pathLst>
                <a:path w="13852" h="10310" extrusionOk="0">
                  <a:moveTo>
                    <a:pt x="0" y="0"/>
                  </a:moveTo>
                  <a:lnTo>
                    <a:pt x="0" y="2256"/>
                  </a:lnTo>
                  <a:lnTo>
                    <a:pt x="869" y="2256"/>
                  </a:lnTo>
                  <a:lnTo>
                    <a:pt x="869" y="10309"/>
                  </a:lnTo>
                  <a:lnTo>
                    <a:pt x="13334" y="10309"/>
                  </a:lnTo>
                  <a:lnTo>
                    <a:pt x="13852" y="2039"/>
                  </a:lnTo>
                  <a:lnTo>
                    <a:pt x="1385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2" name="Google Shape;532;p70"/>
            <p:cNvSpPr/>
            <p:nvPr/>
          </p:nvSpPr>
          <p:spPr>
            <a:xfrm>
              <a:off x="1911118" y="4492219"/>
              <a:ext cx="160754" cy="38609"/>
            </a:xfrm>
            <a:custGeom>
              <a:avLst/>
              <a:gdLst/>
              <a:ahLst/>
              <a:cxnLst/>
              <a:rect l="l" t="t" r="r" b="b"/>
              <a:pathLst>
                <a:path w="5013" h="1204" extrusionOk="0">
                  <a:moveTo>
                    <a:pt x="0" y="0"/>
                  </a:moveTo>
                  <a:lnTo>
                    <a:pt x="0" y="1203"/>
                  </a:lnTo>
                  <a:lnTo>
                    <a:pt x="5013" y="1203"/>
                  </a:lnTo>
                  <a:lnTo>
                    <a:pt x="501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3" name="Google Shape;533;p70"/>
            <p:cNvSpPr/>
            <p:nvPr/>
          </p:nvSpPr>
          <p:spPr>
            <a:xfrm>
              <a:off x="1885945" y="4579539"/>
              <a:ext cx="206835" cy="82029"/>
            </a:xfrm>
            <a:custGeom>
              <a:avLst/>
              <a:gdLst/>
              <a:ahLst/>
              <a:cxnLst/>
              <a:rect l="l" t="t" r="r" b="b"/>
              <a:pathLst>
                <a:path w="6450" h="2558" extrusionOk="0">
                  <a:moveTo>
                    <a:pt x="0" y="1"/>
                  </a:moveTo>
                  <a:lnTo>
                    <a:pt x="0" y="2557"/>
                  </a:lnTo>
                  <a:lnTo>
                    <a:pt x="6450" y="2557"/>
                  </a:lnTo>
                  <a:lnTo>
                    <a:pt x="64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34" name="Google Shape;534;p70"/>
          <p:cNvGrpSpPr/>
          <p:nvPr/>
        </p:nvGrpSpPr>
        <p:grpSpPr>
          <a:xfrm>
            <a:off x="9270938" y="4315062"/>
            <a:ext cx="1116676" cy="1931789"/>
            <a:chOff x="7002828" y="3236296"/>
            <a:chExt cx="837507" cy="1448842"/>
          </a:xfrm>
        </p:grpSpPr>
        <p:sp>
          <p:nvSpPr>
            <p:cNvPr id="535" name="Google Shape;535;p70"/>
            <p:cNvSpPr/>
            <p:nvPr/>
          </p:nvSpPr>
          <p:spPr>
            <a:xfrm>
              <a:off x="7002828" y="3236296"/>
              <a:ext cx="837507" cy="1448842"/>
            </a:xfrm>
            <a:custGeom>
              <a:avLst/>
              <a:gdLst/>
              <a:ahLst/>
              <a:cxnLst/>
              <a:rect l="l" t="t" r="r" b="b"/>
              <a:pathLst>
                <a:path w="26117" h="45181" extrusionOk="0">
                  <a:moveTo>
                    <a:pt x="586" y="0"/>
                  </a:moveTo>
                  <a:lnTo>
                    <a:pt x="1" y="45180"/>
                  </a:lnTo>
                  <a:lnTo>
                    <a:pt x="26116" y="45180"/>
                  </a:lnTo>
                  <a:lnTo>
                    <a:pt x="26116" y="619"/>
                  </a:lnTo>
                  <a:lnTo>
                    <a:pt x="58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6" name="Google Shape;536;p70"/>
            <p:cNvSpPr/>
            <p:nvPr/>
          </p:nvSpPr>
          <p:spPr>
            <a:xfrm>
              <a:off x="7465242" y="3247551"/>
              <a:ext cx="375094" cy="1437586"/>
            </a:xfrm>
            <a:custGeom>
              <a:avLst/>
              <a:gdLst/>
              <a:ahLst/>
              <a:cxnLst/>
              <a:rect l="l" t="t" r="r" b="b"/>
              <a:pathLst>
                <a:path w="11697" h="44830" extrusionOk="0">
                  <a:moveTo>
                    <a:pt x="234" y="0"/>
                  </a:moveTo>
                  <a:lnTo>
                    <a:pt x="0" y="44829"/>
                  </a:lnTo>
                  <a:lnTo>
                    <a:pt x="11696" y="44829"/>
                  </a:lnTo>
                  <a:lnTo>
                    <a:pt x="11696" y="268"/>
                  </a:lnTo>
                  <a:lnTo>
                    <a:pt x="23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7" name="Google Shape;537;p70"/>
            <p:cNvSpPr/>
            <p:nvPr/>
          </p:nvSpPr>
          <p:spPr>
            <a:xfrm>
              <a:off x="7048396" y="3262559"/>
              <a:ext cx="396515" cy="296304"/>
            </a:xfrm>
            <a:custGeom>
              <a:avLst/>
              <a:gdLst/>
              <a:ahLst/>
              <a:cxnLst/>
              <a:rect l="l" t="t" r="r" b="b"/>
              <a:pathLst>
                <a:path w="12365" h="9240" extrusionOk="0">
                  <a:moveTo>
                    <a:pt x="0" y="0"/>
                  </a:moveTo>
                  <a:lnTo>
                    <a:pt x="0" y="9240"/>
                  </a:lnTo>
                  <a:lnTo>
                    <a:pt x="12364" y="9240"/>
                  </a:lnTo>
                  <a:lnTo>
                    <a:pt x="12364" y="435"/>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8" name="Google Shape;538;p70"/>
            <p:cNvSpPr/>
            <p:nvPr/>
          </p:nvSpPr>
          <p:spPr>
            <a:xfrm>
              <a:off x="7185004" y="3340226"/>
              <a:ext cx="121119" cy="47716"/>
            </a:xfrm>
            <a:custGeom>
              <a:avLst/>
              <a:gdLst/>
              <a:ahLst/>
              <a:cxnLst/>
              <a:rect l="l" t="t" r="r" b="b"/>
              <a:pathLst>
                <a:path w="3777" h="1488" extrusionOk="0">
                  <a:moveTo>
                    <a:pt x="3777" y="1"/>
                  </a:moveTo>
                  <a:lnTo>
                    <a:pt x="1" y="118"/>
                  </a:lnTo>
                  <a:lnTo>
                    <a:pt x="1" y="1488"/>
                  </a:lnTo>
                  <a:lnTo>
                    <a:pt x="3777" y="1488"/>
                  </a:lnTo>
                  <a:lnTo>
                    <a:pt x="377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9" name="Google Shape;539;p70"/>
            <p:cNvSpPr/>
            <p:nvPr/>
          </p:nvSpPr>
          <p:spPr>
            <a:xfrm>
              <a:off x="7185004" y="3424885"/>
              <a:ext cx="125416" cy="17733"/>
            </a:xfrm>
            <a:custGeom>
              <a:avLst/>
              <a:gdLst/>
              <a:ahLst/>
              <a:cxnLst/>
              <a:rect l="l" t="t" r="r" b="b"/>
              <a:pathLst>
                <a:path w="3911" h="553" extrusionOk="0">
                  <a:moveTo>
                    <a:pt x="1" y="1"/>
                  </a:moveTo>
                  <a:lnTo>
                    <a:pt x="1" y="552"/>
                  </a:lnTo>
                  <a:lnTo>
                    <a:pt x="3911" y="552"/>
                  </a:lnTo>
                  <a:lnTo>
                    <a:pt x="39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0" name="Google Shape;540;p70"/>
            <p:cNvSpPr/>
            <p:nvPr/>
          </p:nvSpPr>
          <p:spPr>
            <a:xfrm>
              <a:off x="7048396" y="4300937"/>
              <a:ext cx="396515" cy="295791"/>
            </a:xfrm>
            <a:custGeom>
              <a:avLst/>
              <a:gdLst/>
              <a:ahLst/>
              <a:cxnLst/>
              <a:rect l="l" t="t" r="r" b="b"/>
              <a:pathLst>
                <a:path w="12365" h="9224" extrusionOk="0">
                  <a:moveTo>
                    <a:pt x="0" y="0"/>
                  </a:moveTo>
                  <a:lnTo>
                    <a:pt x="0" y="9223"/>
                  </a:lnTo>
                  <a:lnTo>
                    <a:pt x="12364" y="9223"/>
                  </a:lnTo>
                  <a:lnTo>
                    <a:pt x="12364" y="435"/>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1" name="Google Shape;541;p70"/>
            <p:cNvSpPr/>
            <p:nvPr/>
          </p:nvSpPr>
          <p:spPr>
            <a:xfrm>
              <a:off x="7185004" y="4378091"/>
              <a:ext cx="121119" cy="47716"/>
            </a:xfrm>
            <a:custGeom>
              <a:avLst/>
              <a:gdLst/>
              <a:ahLst/>
              <a:cxnLst/>
              <a:rect l="l" t="t" r="r" b="b"/>
              <a:pathLst>
                <a:path w="3777" h="1488" extrusionOk="0">
                  <a:moveTo>
                    <a:pt x="3777" y="0"/>
                  </a:moveTo>
                  <a:lnTo>
                    <a:pt x="1" y="134"/>
                  </a:lnTo>
                  <a:lnTo>
                    <a:pt x="1" y="1487"/>
                  </a:lnTo>
                  <a:lnTo>
                    <a:pt x="3777" y="1487"/>
                  </a:lnTo>
                  <a:lnTo>
                    <a:pt x="377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2" name="Google Shape;542;p70"/>
            <p:cNvSpPr/>
            <p:nvPr/>
          </p:nvSpPr>
          <p:spPr>
            <a:xfrm>
              <a:off x="7185004" y="4462749"/>
              <a:ext cx="125416" cy="17701"/>
            </a:xfrm>
            <a:custGeom>
              <a:avLst/>
              <a:gdLst/>
              <a:ahLst/>
              <a:cxnLst/>
              <a:rect l="l" t="t" r="r" b="b"/>
              <a:pathLst>
                <a:path w="3911" h="552" extrusionOk="0">
                  <a:moveTo>
                    <a:pt x="1" y="0"/>
                  </a:moveTo>
                  <a:lnTo>
                    <a:pt x="1" y="552"/>
                  </a:lnTo>
                  <a:lnTo>
                    <a:pt x="3911" y="552"/>
                  </a:lnTo>
                  <a:lnTo>
                    <a:pt x="391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3" name="Google Shape;543;p70"/>
            <p:cNvSpPr/>
            <p:nvPr/>
          </p:nvSpPr>
          <p:spPr>
            <a:xfrm>
              <a:off x="7048396" y="3596349"/>
              <a:ext cx="396515" cy="296336"/>
            </a:xfrm>
            <a:custGeom>
              <a:avLst/>
              <a:gdLst/>
              <a:ahLst/>
              <a:cxnLst/>
              <a:rect l="l" t="t" r="r" b="b"/>
              <a:pathLst>
                <a:path w="12365" h="9241" extrusionOk="0">
                  <a:moveTo>
                    <a:pt x="0" y="1"/>
                  </a:moveTo>
                  <a:lnTo>
                    <a:pt x="0" y="9240"/>
                  </a:lnTo>
                  <a:lnTo>
                    <a:pt x="12364" y="9240"/>
                  </a:lnTo>
                  <a:lnTo>
                    <a:pt x="12364" y="452"/>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4" name="Google Shape;544;p70"/>
            <p:cNvSpPr/>
            <p:nvPr/>
          </p:nvSpPr>
          <p:spPr>
            <a:xfrm>
              <a:off x="7185004" y="3674049"/>
              <a:ext cx="121119" cy="47716"/>
            </a:xfrm>
            <a:custGeom>
              <a:avLst/>
              <a:gdLst/>
              <a:ahLst/>
              <a:cxnLst/>
              <a:rect l="l" t="t" r="r" b="b"/>
              <a:pathLst>
                <a:path w="3777" h="1488" extrusionOk="0">
                  <a:moveTo>
                    <a:pt x="3777" y="0"/>
                  </a:moveTo>
                  <a:lnTo>
                    <a:pt x="1" y="134"/>
                  </a:lnTo>
                  <a:lnTo>
                    <a:pt x="1" y="1487"/>
                  </a:lnTo>
                  <a:lnTo>
                    <a:pt x="3777" y="1487"/>
                  </a:lnTo>
                  <a:lnTo>
                    <a:pt x="377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5" name="Google Shape;545;p70"/>
            <p:cNvSpPr/>
            <p:nvPr/>
          </p:nvSpPr>
          <p:spPr>
            <a:xfrm>
              <a:off x="7185004" y="3758707"/>
              <a:ext cx="125416" cy="17701"/>
            </a:xfrm>
            <a:custGeom>
              <a:avLst/>
              <a:gdLst/>
              <a:ahLst/>
              <a:cxnLst/>
              <a:rect l="l" t="t" r="r" b="b"/>
              <a:pathLst>
                <a:path w="3911" h="552" extrusionOk="0">
                  <a:moveTo>
                    <a:pt x="1" y="0"/>
                  </a:moveTo>
                  <a:lnTo>
                    <a:pt x="1" y="552"/>
                  </a:lnTo>
                  <a:lnTo>
                    <a:pt x="3911" y="552"/>
                  </a:lnTo>
                  <a:lnTo>
                    <a:pt x="391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6" name="Google Shape;546;p70"/>
            <p:cNvSpPr/>
            <p:nvPr/>
          </p:nvSpPr>
          <p:spPr>
            <a:xfrm>
              <a:off x="7043041" y="3951048"/>
              <a:ext cx="396515" cy="296336"/>
            </a:xfrm>
            <a:custGeom>
              <a:avLst/>
              <a:gdLst/>
              <a:ahLst/>
              <a:cxnLst/>
              <a:rect l="l" t="t" r="r" b="b"/>
              <a:pathLst>
                <a:path w="12365" h="9241" extrusionOk="0">
                  <a:moveTo>
                    <a:pt x="0" y="1"/>
                  </a:moveTo>
                  <a:lnTo>
                    <a:pt x="0" y="9240"/>
                  </a:lnTo>
                  <a:lnTo>
                    <a:pt x="12364" y="9240"/>
                  </a:lnTo>
                  <a:lnTo>
                    <a:pt x="1236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7" name="Google Shape;547;p70"/>
            <p:cNvSpPr/>
            <p:nvPr/>
          </p:nvSpPr>
          <p:spPr>
            <a:xfrm>
              <a:off x="7182342" y="4081242"/>
              <a:ext cx="114160" cy="44510"/>
            </a:xfrm>
            <a:custGeom>
              <a:avLst/>
              <a:gdLst/>
              <a:ahLst/>
              <a:cxnLst/>
              <a:rect l="l" t="t" r="r" b="b"/>
              <a:pathLst>
                <a:path w="3560" h="1388" extrusionOk="0">
                  <a:moveTo>
                    <a:pt x="3559" y="1"/>
                  </a:moveTo>
                  <a:lnTo>
                    <a:pt x="0" y="118"/>
                  </a:lnTo>
                  <a:lnTo>
                    <a:pt x="0" y="1388"/>
                  </a:lnTo>
                  <a:lnTo>
                    <a:pt x="3559" y="1388"/>
                  </a:lnTo>
                  <a:lnTo>
                    <a:pt x="355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8" name="Google Shape;548;p70"/>
            <p:cNvSpPr/>
            <p:nvPr/>
          </p:nvSpPr>
          <p:spPr>
            <a:xfrm>
              <a:off x="7182342" y="4160545"/>
              <a:ext cx="117912" cy="16643"/>
            </a:xfrm>
            <a:custGeom>
              <a:avLst/>
              <a:gdLst/>
              <a:ahLst/>
              <a:cxnLst/>
              <a:rect l="l" t="t" r="r" b="b"/>
              <a:pathLst>
                <a:path w="3677" h="519" extrusionOk="0">
                  <a:moveTo>
                    <a:pt x="0" y="1"/>
                  </a:moveTo>
                  <a:lnTo>
                    <a:pt x="0" y="519"/>
                  </a:lnTo>
                  <a:lnTo>
                    <a:pt x="3676" y="519"/>
                  </a:lnTo>
                  <a:lnTo>
                    <a:pt x="367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363496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Five columns">
  <p:cSld name="CUSTOM_11">
    <p:spTree>
      <p:nvGrpSpPr>
        <p:cNvPr id="1" name="Shape 1218"/>
        <p:cNvGrpSpPr/>
        <p:nvPr/>
      </p:nvGrpSpPr>
      <p:grpSpPr>
        <a:xfrm>
          <a:off x="0" y="0"/>
          <a:ext cx="0" cy="0"/>
          <a:chOff x="0" y="0"/>
          <a:chExt cx="0" cy="0"/>
        </a:xfrm>
      </p:grpSpPr>
      <p:sp>
        <p:nvSpPr>
          <p:cNvPr id="1219" name="Google Shape;1219;p92"/>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20" name="Google Shape;1220;p92"/>
          <p:cNvSpPr txBox="1">
            <a:spLocks noGrp="1"/>
          </p:cNvSpPr>
          <p:nvPr>
            <p:ph type="title"/>
          </p:nvPr>
        </p:nvSpPr>
        <p:spPr>
          <a:xfrm>
            <a:off x="960000" y="720000"/>
            <a:ext cx="10272000" cy="42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1" name="Google Shape;1221;p92"/>
          <p:cNvSpPr txBox="1">
            <a:spLocks noGrp="1"/>
          </p:cNvSpPr>
          <p:nvPr>
            <p:ph type="subTitle" idx="1"/>
          </p:nvPr>
        </p:nvSpPr>
        <p:spPr>
          <a:xfrm>
            <a:off x="1990651" y="4890433"/>
            <a:ext cx="22608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222" name="Google Shape;1222;p92"/>
          <p:cNvSpPr txBox="1">
            <a:spLocks noGrp="1"/>
          </p:cNvSpPr>
          <p:nvPr>
            <p:ph type="subTitle" idx="2"/>
          </p:nvPr>
        </p:nvSpPr>
        <p:spPr>
          <a:xfrm>
            <a:off x="1990667" y="5357389"/>
            <a:ext cx="2260800" cy="6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223" name="Google Shape;1223;p92"/>
          <p:cNvSpPr txBox="1">
            <a:spLocks noGrp="1"/>
          </p:cNvSpPr>
          <p:nvPr>
            <p:ph type="subTitle" idx="3"/>
          </p:nvPr>
        </p:nvSpPr>
        <p:spPr>
          <a:xfrm>
            <a:off x="4965584" y="4890433"/>
            <a:ext cx="22608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224" name="Google Shape;1224;p92"/>
          <p:cNvSpPr txBox="1">
            <a:spLocks noGrp="1"/>
          </p:cNvSpPr>
          <p:nvPr>
            <p:ph type="subTitle" idx="4"/>
          </p:nvPr>
        </p:nvSpPr>
        <p:spPr>
          <a:xfrm>
            <a:off x="4965600" y="5357389"/>
            <a:ext cx="2260800" cy="6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225" name="Google Shape;1225;p92"/>
          <p:cNvSpPr txBox="1">
            <a:spLocks noGrp="1"/>
          </p:cNvSpPr>
          <p:nvPr>
            <p:ph type="subTitle" idx="5"/>
          </p:nvPr>
        </p:nvSpPr>
        <p:spPr>
          <a:xfrm>
            <a:off x="7940517" y="4890433"/>
            <a:ext cx="22608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226" name="Google Shape;1226;p92"/>
          <p:cNvSpPr txBox="1">
            <a:spLocks noGrp="1"/>
          </p:cNvSpPr>
          <p:nvPr>
            <p:ph type="subTitle" idx="6"/>
          </p:nvPr>
        </p:nvSpPr>
        <p:spPr>
          <a:xfrm>
            <a:off x="7940533" y="5357389"/>
            <a:ext cx="2260800" cy="6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227" name="Google Shape;1227;p92"/>
          <p:cNvSpPr txBox="1">
            <a:spLocks noGrp="1"/>
          </p:cNvSpPr>
          <p:nvPr>
            <p:ph type="subTitle" idx="7"/>
          </p:nvPr>
        </p:nvSpPr>
        <p:spPr>
          <a:xfrm>
            <a:off x="3455100" y="2236968"/>
            <a:ext cx="22608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228" name="Google Shape;1228;p92"/>
          <p:cNvSpPr txBox="1">
            <a:spLocks noGrp="1"/>
          </p:cNvSpPr>
          <p:nvPr>
            <p:ph type="subTitle" idx="8"/>
          </p:nvPr>
        </p:nvSpPr>
        <p:spPr>
          <a:xfrm>
            <a:off x="3455133" y="1623500"/>
            <a:ext cx="2260800" cy="68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229" name="Google Shape;1229;p92"/>
          <p:cNvSpPr txBox="1">
            <a:spLocks noGrp="1"/>
          </p:cNvSpPr>
          <p:nvPr>
            <p:ph type="subTitle" idx="9"/>
          </p:nvPr>
        </p:nvSpPr>
        <p:spPr>
          <a:xfrm>
            <a:off x="6453051" y="2236968"/>
            <a:ext cx="2260800" cy="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33">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230" name="Google Shape;1230;p92"/>
          <p:cNvSpPr txBox="1">
            <a:spLocks noGrp="1"/>
          </p:cNvSpPr>
          <p:nvPr>
            <p:ph type="subTitle" idx="13"/>
          </p:nvPr>
        </p:nvSpPr>
        <p:spPr>
          <a:xfrm>
            <a:off x="6453100" y="1623817"/>
            <a:ext cx="2260800" cy="68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0251442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3">
  <p:cSld name="CUSTOM_3">
    <p:spTree>
      <p:nvGrpSpPr>
        <p:cNvPr id="1" name="Shape 1014"/>
        <p:cNvGrpSpPr/>
        <p:nvPr/>
      </p:nvGrpSpPr>
      <p:grpSpPr>
        <a:xfrm>
          <a:off x="0" y="0"/>
          <a:ext cx="0" cy="0"/>
          <a:chOff x="0" y="0"/>
          <a:chExt cx="0" cy="0"/>
        </a:xfrm>
      </p:grpSpPr>
      <p:sp>
        <p:nvSpPr>
          <p:cNvPr id="1015" name="Google Shape;1015;p87"/>
          <p:cNvSpPr/>
          <p:nvPr/>
        </p:nvSpPr>
        <p:spPr>
          <a:xfrm>
            <a:off x="-974" y="6230268"/>
            <a:ext cx="12191777" cy="634077"/>
          </a:xfrm>
          <a:custGeom>
            <a:avLst/>
            <a:gdLst/>
            <a:ahLst/>
            <a:cxnLst/>
            <a:rect l="l" t="t" r="r" b="b"/>
            <a:pathLst>
              <a:path w="285299" h="14838" extrusionOk="0">
                <a:moveTo>
                  <a:pt x="0" y="1"/>
                </a:moveTo>
                <a:lnTo>
                  <a:pt x="0" y="14838"/>
                </a:lnTo>
                <a:lnTo>
                  <a:pt x="285299" y="14838"/>
                </a:lnTo>
                <a:lnTo>
                  <a:pt x="285299"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016" name="Google Shape;1016;p87"/>
          <p:cNvGrpSpPr/>
          <p:nvPr/>
        </p:nvGrpSpPr>
        <p:grpSpPr>
          <a:xfrm>
            <a:off x="10081984" y="3885018"/>
            <a:ext cx="1532312" cy="2342053"/>
            <a:chOff x="7561488" y="2913763"/>
            <a:chExt cx="1149234" cy="1756540"/>
          </a:xfrm>
        </p:grpSpPr>
        <p:sp>
          <p:nvSpPr>
            <p:cNvPr id="1017" name="Google Shape;1017;p87"/>
            <p:cNvSpPr/>
            <p:nvPr/>
          </p:nvSpPr>
          <p:spPr>
            <a:xfrm>
              <a:off x="7561488" y="4349214"/>
              <a:ext cx="99737" cy="321089"/>
            </a:xfrm>
            <a:custGeom>
              <a:avLst/>
              <a:gdLst/>
              <a:ahLst/>
              <a:cxnLst/>
              <a:rect l="l" t="t" r="r" b="b"/>
              <a:pathLst>
                <a:path w="3109" h="10009" extrusionOk="0">
                  <a:moveTo>
                    <a:pt x="3109" y="0"/>
                  </a:moveTo>
                  <a:lnTo>
                    <a:pt x="1" y="117"/>
                  </a:lnTo>
                  <a:lnTo>
                    <a:pt x="1" y="10009"/>
                  </a:lnTo>
                  <a:lnTo>
                    <a:pt x="1321" y="10009"/>
                  </a:lnTo>
                  <a:lnTo>
                    <a:pt x="310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8" name="Google Shape;1018;p87"/>
            <p:cNvSpPr/>
            <p:nvPr/>
          </p:nvSpPr>
          <p:spPr>
            <a:xfrm>
              <a:off x="7947955" y="4349214"/>
              <a:ext cx="99737" cy="321089"/>
            </a:xfrm>
            <a:custGeom>
              <a:avLst/>
              <a:gdLst/>
              <a:ahLst/>
              <a:cxnLst/>
              <a:rect l="l" t="t" r="r" b="b"/>
              <a:pathLst>
                <a:path w="3109" h="10009" extrusionOk="0">
                  <a:moveTo>
                    <a:pt x="3109" y="0"/>
                  </a:moveTo>
                  <a:lnTo>
                    <a:pt x="1" y="117"/>
                  </a:lnTo>
                  <a:lnTo>
                    <a:pt x="1" y="10009"/>
                  </a:lnTo>
                  <a:lnTo>
                    <a:pt x="1321" y="10009"/>
                  </a:lnTo>
                  <a:lnTo>
                    <a:pt x="310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9" name="Google Shape;1019;p87"/>
            <p:cNvSpPr/>
            <p:nvPr/>
          </p:nvSpPr>
          <p:spPr>
            <a:xfrm>
              <a:off x="8331761" y="4349214"/>
              <a:ext cx="99191" cy="321089"/>
            </a:xfrm>
            <a:custGeom>
              <a:avLst/>
              <a:gdLst/>
              <a:ahLst/>
              <a:cxnLst/>
              <a:rect l="l" t="t" r="r" b="b"/>
              <a:pathLst>
                <a:path w="3092" h="10009" extrusionOk="0">
                  <a:moveTo>
                    <a:pt x="0" y="0"/>
                  </a:moveTo>
                  <a:lnTo>
                    <a:pt x="1771" y="10009"/>
                  </a:lnTo>
                  <a:lnTo>
                    <a:pt x="3091" y="10009"/>
                  </a:lnTo>
                  <a:lnTo>
                    <a:pt x="3091" y="117"/>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0" name="Google Shape;1020;p87"/>
            <p:cNvSpPr/>
            <p:nvPr/>
          </p:nvSpPr>
          <p:spPr>
            <a:xfrm>
              <a:off x="8602965" y="4349214"/>
              <a:ext cx="99737" cy="321089"/>
            </a:xfrm>
            <a:custGeom>
              <a:avLst/>
              <a:gdLst/>
              <a:ahLst/>
              <a:cxnLst/>
              <a:rect l="l" t="t" r="r" b="b"/>
              <a:pathLst>
                <a:path w="3109" h="10009" extrusionOk="0">
                  <a:moveTo>
                    <a:pt x="1" y="0"/>
                  </a:moveTo>
                  <a:lnTo>
                    <a:pt x="1788" y="10009"/>
                  </a:lnTo>
                  <a:lnTo>
                    <a:pt x="3108" y="10009"/>
                  </a:lnTo>
                  <a:lnTo>
                    <a:pt x="3108" y="117"/>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1" name="Google Shape;1021;p87"/>
            <p:cNvSpPr/>
            <p:nvPr/>
          </p:nvSpPr>
          <p:spPr>
            <a:xfrm>
              <a:off x="7561488" y="3637167"/>
              <a:ext cx="310919" cy="722506"/>
            </a:xfrm>
            <a:custGeom>
              <a:avLst/>
              <a:gdLst/>
              <a:ahLst/>
              <a:cxnLst/>
              <a:rect l="l" t="t" r="r" b="b"/>
              <a:pathLst>
                <a:path w="9692" h="22522" extrusionOk="0">
                  <a:moveTo>
                    <a:pt x="4572" y="1"/>
                  </a:moveTo>
                  <a:cubicBezTo>
                    <a:pt x="3361" y="1"/>
                    <a:pt x="2180" y="241"/>
                    <a:pt x="1605" y="1043"/>
                  </a:cubicBezTo>
                  <a:cubicBezTo>
                    <a:pt x="151" y="3048"/>
                    <a:pt x="1" y="22447"/>
                    <a:pt x="1" y="22447"/>
                  </a:cubicBezTo>
                  <a:cubicBezTo>
                    <a:pt x="1" y="22447"/>
                    <a:pt x="4152" y="22521"/>
                    <a:pt x="6974" y="22521"/>
                  </a:cubicBezTo>
                  <a:cubicBezTo>
                    <a:pt x="8385" y="22521"/>
                    <a:pt x="9463" y="22502"/>
                    <a:pt x="9525" y="22447"/>
                  </a:cubicBezTo>
                  <a:cubicBezTo>
                    <a:pt x="9692" y="22280"/>
                    <a:pt x="8272" y="542"/>
                    <a:pt x="8272" y="542"/>
                  </a:cubicBezTo>
                  <a:cubicBezTo>
                    <a:pt x="8272" y="542"/>
                    <a:pt x="6389" y="1"/>
                    <a:pt x="457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2" name="Google Shape;1022;p87"/>
            <p:cNvSpPr/>
            <p:nvPr/>
          </p:nvSpPr>
          <p:spPr>
            <a:xfrm>
              <a:off x="7804301" y="2913763"/>
              <a:ext cx="897855" cy="1329876"/>
            </a:xfrm>
            <a:custGeom>
              <a:avLst/>
              <a:gdLst/>
              <a:ahLst/>
              <a:cxnLst/>
              <a:rect l="l" t="t" r="r" b="b"/>
              <a:pathLst>
                <a:path w="27988" h="41455" extrusionOk="0">
                  <a:moveTo>
                    <a:pt x="20165" y="1"/>
                  </a:moveTo>
                  <a:cubicBezTo>
                    <a:pt x="20155" y="1"/>
                    <a:pt x="20145" y="1"/>
                    <a:pt x="20135" y="1"/>
                  </a:cubicBezTo>
                  <a:lnTo>
                    <a:pt x="7804" y="1"/>
                  </a:lnTo>
                  <a:cubicBezTo>
                    <a:pt x="3476" y="1"/>
                    <a:pt x="1" y="3560"/>
                    <a:pt x="101" y="7871"/>
                  </a:cubicBezTo>
                  <a:lnTo>
                    <a:pt x="903" y="41455"/>
                  </a:lnTo>
                  <a:lnTo>
                    <a:pt x="27737" y="41455"/>
                  </a:lnTo>
                  <a:lnTo>
                    <a:pt x="27971" y="7837"/>
                  </a:lnTo>
                  <a:cubicBezTo>
                    <a:pt x="27988" y="3520"/>
                    <a:pt x="24495" y="1"/>
                    <a:pt x="2016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3" name="Google Shape;1023;p87"/>
            <p:cNvSpPr/>
            <p:nvPr/>
          </p:nvSpPr>
          <p:spPr>
            <a:xfrm>
              <a:off x="7612944" y="4008172"/>
              <a:ext cx="1081192" cy="346945"/>
            </a:xfrm>
            <a:custGeom>
              <a:avLst/>
              <a:gdLst/>
              <a:ahLst/>
              <a:cxnLst/>
              <a:rect l="l" t="t" r="r" b="b"/>
              <a:pathLst>
                <a:path w="33703" h="10815" extrusionOk="0">
                  <a:moveTo>
                    <a:pt x="16297" y="1"/>
                  </a:moveTo>
                  <a:cubicBezTo>
                    <a:pt x="11069" y="1"/>
                    <a:pt x="5715" y="105"/>
                    <a:pt x="5715" y="105"/>
                  </a:cubicBezTo>
                  <a:cubicBezTo>
                    <a:pt x="5715" y="105"/>
                    <a:pt x="368" y="305"/>
                    <a:pt x="1" y="6922"/>
                  </a:cubicBezTo>
                  <a:lnTo>
                    <a:pt x="1" y="10815"/>
                  </a:lnTo>
                  <a:lnTo>
                    <a:pt x="33702" y="10815"/>
                  </a:lnTo>
                  <a:lnTo>
                    <a:pt x="33702" y="7340"/>
                  </a:lnTo>
                  <a:cubicBezTo>
                    <a:pt x="33702" y="7340"/>
                    <a:pt x="28940" y="322"/>
                    <a:pt x="23359" y="105"/>
                  </a:cubicBezTo>
                  <a:cubicBezTo>
                    <a:pt x="21494" y="27"/>
                    <a:pt x="18911" y="1"/>
                    <a:pt x="16297"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4" name="Google Shape;1024;p87"/>
            <p:cNvSpPr/>
            <p:nvPr/>
          </p:nvSpPr>
          <p:spPr>
            <a:xfrm>
              <a:off x="7597963" y="4007659"/>
              <a:ext cx="749902" cy="341427"/>
            </a:xfrm>
            <a:custGeom>
              <a:avLst/>
              <a:gdLst/>
              <a:ahLst/>
              <a:cxnLst/>
              <a:rect l="l" t="t" r="r" b="b"/>
              <a:pathLst>
                <a:path w="23376" h="10643" extrusionOk="0">
                  <a:moveTo>
                    <a:pt x="7457" y="1"/>
                  </a:moveTo>
                  <a:cubicBezTo>
                    <a:pt x="5848" y="1"/>
                    <a:pt x="4284" y="116"/>
                    <a:pt x="2924" y="1173"/>
                  </a:cubicBezTo>
                  <a:cubicBezTo>
                    <a:pt x="317" y="3212"/>
                    <a:pt x="0" y="7489"/>
                    <a:pt x="267" y="10530"/>
                  </a:cubicBezTo>
                  <a:cubicBezTo>
                    <a:pt x="276" y="10605"/>
                    <a:pt x="338" y="10643"/>
                    <a:pt x="397" y="10643"/>
                  </a:cubicBezTo>
                  <a:cubicBezTo>
                    <a:pt x="455" y="10643"/>
                    <a:pt x="510" y="10605"/>
                    <a:pt x="501" y="10530"/>
                  </a:cubicBezTo>
                  <a:cubicBezTo>
                    <a:pt x="167" y="6904"/>
                    <a:pt x="785" y="1625"/>
                    <a:pt x="4912" y="455"/>
                  </a:cubicBezTo>
                  <a:cubicBezTo>
                    <a:pt x="5636" y="246"/>
                    <a:pt x="6432" y="196"/>
                    <a:pt x="7232" y="196"/>
                  </a:cubicBezTo>
                  <a:cubicBezTo>
                    <a:pt x="7966" y="196"/>
                    <a:pt x="8703" y="238"/>
                    <a:pt x="9390" y="238"/>
                  </a:cubicBezTo>
                  <a:lnTo>
                    <a:pt x="23225" y="305"/>
                  </a:lnTo>
                  <a:cubicBezTo>
                    <a:pt x="23375" y="305"/>
                    <a:pt x="23375" y="87"/>
                    <a:pt x="23225" y="87"/>
                  </a:cubicBezTo>
                  <a:cubicBezTo>
                    <a:pt x="18146" y="54"/>
                    <a:pt x="13066" y="21"/>
                    <a:pt x="7970" y="4"/>
                  </a:cubicBezTo>
                  <a:cubicBezTo>
                    <a:pt x="7799" y="2"/>
                    <a:pt x="7627" y="1"/>
                    <a:pt x="745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5" name="Google Shape;1025;p87"/>
            <p:cNvSpPr/>
            <p:nvPr/>
          </p:nvSpPr>
          <p:spPr>
            <a:xfrm>
              <a:off x="7929734" y="2934679"/>
              <a:ext cx="584818" cy="697900"/>
            </a:xfrm>
            <a:custGeom>
              <a:avLst/>
              <a:gdLst/>
              <a:ahLst/>
              <a:cxnLst/>
              <a:rect l="l" t="t" r="r" b="b"/>
              <a:pathLst>
                <a:path w="18230" h="21755" extrusionOk="0">
                  <a:moveTo>
                    <a:pt x="5314" y="1"/>
                  </a:moveTo>
                  <a:cubicBezTo>
                    <a:pt x="3660" y="17"/>
                    <a:pt x="2340" y="67"/>
                    <a:pt x="1421" y="151"/>
                  </a:cubicBezTo>
                  <a:cubicBezTo>
                    <a:pt x="1187" y="168"/>
                    <a:pt x="986" y="184"/>
                    <a:pt x="803" y="218"/>
                  </a:cubicBezTo>
                  <a:cubicBezTo>
                    <a:pt x="636" y="234"/>
                    <a:pt x="485" y="268"/>
                    <a:pt x="368" y="285"/>
                  </a:cubicBezTo>
                  <a:cubicBezTo>
                    <a:pt x="235" y="318"/>
                    <a:pt x="151" y="351"/>
                    <a:pt x="101" y="368"/>
                  </a:cubicBezTo>
                  <a:cubicBezTo>
                    <a:pt x="67" y="368"/>
                    <a:pt x="34" y="385"/>
                    <a:pt x="1" y="402"/>
                  </a:cubicBezTo>
                  <a:cubicBezTo>
                    <a:pt x="34" y="402"/>
                    <a:pt x="67" y="385"/>
                    <a:pt x="101" y="385"/>
                  </a:cubicBezTo>
                  <a:cubicBezTo>
                    <a:pt x="168" y="368"/>
                    <a:pt x="251" y="335"/>
                    <a:pt x="368" y="318"/>
                  </a:cubicBezTo>
                  <a:cubicBezTo>
                    <a:pt x="485" y="301"/>
                    <a:pt x="636" y="285"/>
                    <a:pt x="803" y="251"/>
                  </a:cubicBezTo>
                  <a:lnTo>
                    <a:pt x="1421" y="201"/>
                  </a:lnTo>
                  <a:cubicBezTo>
                    <a:pt x="2340" y="134"/>
                    <a:pt x="3660" y="101"/>
                    <a:pt x="5314" y="101"/>
                  </a:cubicBezTo>
                  <a:cubicBezTo>
                    <a:pt x="6133" y="101"/>
                    <a:pt x="7035" y="118"/>
                    <a:pt x="8004" y="134"/>
                  </a:cubicBezTo>
                  <a:cubicBezTo>
                    <a:pt x="9023" y="134"/>
                    <a:pt x="10059" y="184"/>
                    <a:pt x="11078" y="285"/>
                  </a:cubicBezTo>
                  <a:cubicBezTo>
                    <a:pt x="11630" y="351"/>
                    <a:pt x="12181" y="452"/>
                    <a:pt x="12716" y="585"/>
                  </a:cubicBezTo>
                  <a:cubicBezTo>
                    <a:pt x="13267" y="719"/>
                    <a:pt x="13819" y="903"/>
                    <a:pt x="14337" y="1170"/>
                  </a:cubicBezTo>
                  <a:cubicBezTo>
                    <a:pt x="14855" y="1454"/>
                    <a:pt x="15339" y="1805"/>
                    <a:pt x="15757" y="2239"/>
                  </a:cubicBezTo>
                  <a:cubicBezTo>
                    <a:pt x="16191" y="2657"/>
                    <a:pt x="16559" y="3158"/>
                    <a:pt x="16860" y="3693"/>
                  </a:cubicBezTo>
                  <a:cubicBezTo>
                    <a:pt x="16993" y="3977"/>
                    <a:pt x="17110" y="4261"/>
                    <a:pt x="17194" y="4562"/>
                  </a:cubicBezTo>
                  <a:cubicBezTo>
                    <a:pt x="17261" y="4846"/>
                    <a:pt x="17311" y="5147"/>
                    <a:pt x="17327" y="5464"/>
                  </a:cubicBezTo>
                  <a:cubicBezTo>
                    <a:pt x="17394" y="6066"/>
                    <a:pt x="17461" y="6667"/>
                    <a:pt x="17528" y="7252"/>
                  </a:cubicBezTo>
                  <a:cubicBezTo>
                    <a:pt x="17628" y="8422"/>
                    <a:pt x="17728" y="9574"/>
                    <a:pt x="17795" y="10661"/>
                  </a:cubicBezTo>
                  <a:cubicBezTo>
                    <a:pt x="17929" y="12816"/>
                    <a:pt x="18012" y="14788"/>
                    <a:pt x="18063" y="16425"/>
                  </a:cubicBezTo>
                  <a:cubicBezTo>
                    <a:pt x="18096" y="18062"/>
                    <a:pt x="18146" y="19399"/>
                    <a:pt x="18163" y="20318"/>
                  </a:cubicBezTo>
                  <a:cubicBezTo>
                    <a:pt x="18180" y="20769"/>
                    <a:pt x="18196" y="21137"/>
                    <a:pt x="18196" y="21387"/>
                  </a:cubicBezTo>
                  <a:cubicBezTo>
                    <a:pt x="18196" y="21504"/>
                    <a:pt x="18213" y="21588"/>
                    <a:pt x="18213" y="21655"/>
                  </a:cubicBezTo>
                  <a:cubicBezTo>
                    <a:pt x="18213" y="21688"/>
                    <a:pt x="18213" y="21722"/>
                    <a:pt x="18213" y="21755"/>
                  </a:cubicBezTo>
                  <a:cubicBezTo>
                    <a:pt x="18230" y="21722"/>
                    <a:pt x="18230" y="21688"/>
                    <a:pt x="18230" y="21655"/>
                  </a:cubicBezTo>
                  <a:cubicBezTo>
                    <a:pt x="18230" y="21588"/>
                    <a:pt x="18230" y="21504"/>
                    <a:pt x="18230" y="21387"/>
                  </a:cubicBezTo>
                  <a:cubicBezTo>
                    <a:pt x="18230" y="21137"/>
                    <a:pt x="18230" y="20769"/>
                    <a:pt x="18213" y="20318"/>
                  </a:cubicBezTo>
                  <a:cubicBezTo>
                    <a:pt x="18213" y="19399"/>
                    <a:pt x="18196" y="18062"/>
                    <a:pt x="18163" y="16425"/>
                  </a:cubicBezTo>
                  <a:cubicBezTo>
                    <a:pt x="18113" y="14771"/>
                    <a:pt x="18063" y="12816"/>
                    <a:pt x="17929" y="10644"/>
                  </a:cubicBezTo>
                  <a:cubicBezTo>
                    <a:pt x="17862" y="9558"/>
                    <a:pt x="17779" y="8422"/>
                    <a:pt x="17662" y="7235"/>
                  </a:cubicBezTo>
                  <a:cubicBezTo>
                    <a:pt x="17595" y="6651"/>
                    <a:pt x="17545" y="6049"/>
                    <a:pt x="17461" y="5447"/>
                  </a:cubicBezTo>
                  <a:cubicBezTo>
                    <a:pt x="17444" y="5130"/>
                    <a:pt x="17394" y="4829"/>
                    <a:pt x="17327" y="4512"/>
                  </a:cubicBezTo>
                  <a:cubicBezTo>
                    <a:pt x="17244" y="4211"/>
                    <a:pt x="17127" y="3910"/>
                    <a:pt x="16977" y="3626"/>
                  </a:cubicBezTo>
                  <a:cubicBezTo>
                    <a:pt x="16692" y="3075"/>
                    <a:pt x="16308" y="2574"/>
                    <a:pt x="15857" y="2139"/>
                  </a:cubicBezTo>
                  <a:cubicBezTo>
                    <a:pt x="15423" y="1705"/>
                    <a:pt x="14938" y="1337"/>
                    <a:pt x="14403" y="1036"/>
                  </a:cubicBezTo>
                  <a:cubicBezTo>
                    <a:pt x="13869" y="786"/>
                    <a:pt x="13317" y="585"/>
                    <a:pt x="12749" y="452"/>
                  </a:cubicBezTo>
                  <a:cubicBezTo>
                    <a:pt x="12198" y="318"/>
                    <a:pt x="11647" y="218"/>
                    <a:pt x="11095" y="151"/>
                  </a:cubicBezTo>
                  <a:cubicBezTo>
                    <a:pt x="10205" y="63"/>
                    <a:pt x="9303" y="14"/>
                    <a:pt x="8399" y="14"/>
                  </a:cubicBezTo>
                  <a:cubicBezTo>
                    <a:pt x="8267" y="14"/>
                    <a:pt x="8136" y="15"/>
                    <a:pt x="8004" y="17"/>
                  </a:cubicBezTo>
                  <a:cubicBezTo>
                    <a:pt x="7035" y="1"/>
                    <a:pt x="6133" y="1"/>
                    <a:pt x="531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6" name="Google Shape;1026;p87"/>
            <p:cNvSpPr/>
            <p:nvPr/>
          </p:nvSpPr>
          <p:spPr>
            <a:xfrm>
              <a:off x="8501111" y="3230906"/>
              <a:ext cx="62235" cy="21846"/>
            </a:xfrm>
            <a:custGeom>
              <a:avLst/>
              <a:gdLst/>
              <a:ahLst/>
              <a:cxnLst/>
              <a:rect l="l" t="t" r="r" b="b"/>
              <a:pathLst>
                <a:path w="1940" h="681" extrusionOk="0">
                  <a:moveTo>
                    <a:pt x="1901" y="1"/>
                  </a:moveTo>
                  <a:cubicBezTo>
                    <a:pt x="1805" y="1"/>
                    <a:pt x="1412" y="111"/>
                    <a:pt x="953" y="274"/>
                  </a:cubicBezTo>
                  <a:cubicBezTo>
                    <a:pt x="419" y="457"/>
                    <a:pt x="1" y="641"/>
                    <a:pt x="18" y="675"/>
                  </a:cubicBezTo>
                  <a:cubicBezTo>
                    <a:pt x="18" y="678"/>
                    <a:pt x="24" y="680"/>
                    <a:pt x="35" y="680"/>
                  </a:cubicBezTo>
                  <a:cubicBezTo>
                    <a:pt x="122" y="680"/>
                    <a:pt x="528" y="570"/>
                    <a:pt x="987" y="407"/>
                  </a:cubicBezTo>
                  <a:cubicBezTo>
                    <a:pt x="1521" y="224"/>
                    <a:pt x="1939" y="40"/>
                    <a:pt x="1922" y="6"/>
                  </a:cubicBezTo>
                  <a:cubicBezTo>
                    <a:pt x="1921" y="2"/>
                    <a:pt x="1913" y="1"/>
                    <a:pt x="19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7" name="Google Shape;1027;p87"/>
            <p:cNvSpPr/>
            <p:nvPr/>
          </p:nvSpPr>
          <p:spPr>
            <a:xfrm>
              <a:off x="8501111" y="3289901"/>
              <a:ext cx="28455" cy="4684"/>
            </a:xfrm>
            <a:custGeom>
              <a:avLst/>
              <a:gdLst/>
              <a:ahLst/>
              <a:cxnLst/>
              <a:rect l="l" t="t" r="r" b="b"/>
              <a:pathLst>
                <a:path w="887" h="146" extrusionOk="0">
                  <a:moveTo>
                    <a:pt x="322" y="1"/>
                  </a:moveTo>
                  <a:cubicBezTo>
                    <a:pt x="140" y="1"/>
                    <a:pt x="18" y="28"/>
                    <a:pt x="18" y="55"/>
                  </a:cubicBezTo>
                  <a:cubicBezTo>
                    <a:pt x="1" y="89"/>
                    <a:pt x="201" y="139"/>
                    <a:pt x="452" y="139"/>
                  </a:cubicBezTo>
                  <a:cubicBezTo>
                    <a:pt x="511" y="143"/>
                    <a:pt x="567" y="145"/>
                    <a:pt x="619" y="145"/>
                  </a:cubicBezTo>
                  <a:cubicBezTo>
                    <a:pt x="774" y="145"/>
                    <a:pt x="887" y="126"/>
                    <a:pt x="887" y="89"/>
                  </a:cubicBezTo>
                  <a:cubicBezTo>
                    <a:pt x="887" y="55"/>
                    <a:pt x="686" y="22"/>
                    <a:pt x="452" y="5"/>
                  </a:cubicBezTo>
                  <a:cubicBezTo>
                    <a:pt x="406" y="2"/>
                    <a:pt x="362" y="1"/>
                    <a:pt x="32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8" name="Google Shape;1028;p87"/>
            <p:cNvSpPr/>
            <p:nvPr/>
          </p:nvSpPr>
          <p:spPr>
            <a:xfrm>
              <a:off x="8258297" y="3268247"/>
              <a:ext cx="40260" cy="37951"/>
            </a:xfrm>
            <a:custGeom>
              <a:avLst/>
              <a:gdLst/>
              <a:ahLst/>
              <a:cxnLst/>
              <a:rect l="l" t="t" r="r" b="b"/>
              <a:pathLst>
                <a:path w="1255" h="1183" extrusionOk="0">
                  <a:moveTo>
                    <a:pt x="528" y="1"/>
                  </a:moveTo>
                  <a:cubicBezTo>
                    <a:pt x="505" y="1"/>
                    <a:pt x="468" y="9"/>
                    <a:pt x="419" y="29"/>
                  </a:cubicBezTo>
                  <a:cubicBezTo>
                    <a:pt x="302" y="79"/>
                    <a:pt x="201" y="162"/>
                    <a:pt x="135" y="263"/>
                  </a:cubicBezTo>
                  <a:cubicBezTo>
                    <a:pt x="18" y="430"/>
                    <a:pt x="1" y="647"/>
                    <a:pt x="85" y="831"/>
                  </a:cubicBezTo>
                  <a:cubicBezTo>
                    <a:pt x="196" y="1037"/>
                    <a:pt x="397" y="1183"/>
                    <a:pt x="631" y="1183"/>
                  </a:cubicBezTo>
                  <a:cubicBezTo>
                    <a:pt x="644" y="1183"/>
                    <a:pt x="657" y="1182"/>
                    <a:pt x="669" y="1182"/>
                  </a:cubicBezTo>
                  <a:cubicBezTo>
                    <a:pt x="920" y="1165"/>
                    <a:pt x="1137" y="981"/>
                    <a:pt x="1204" y="747"/>
                  </a:cubicBezTo>
                  <a:cubicBezTo>
                    <a:pt x="1254" y="547"/>
                    <a:pt x="1187" y="329"/>
                    <a:pt x="1020" y="212"/>
                  </a:cubicBezTo>
                  <a:cubicBezTo>
                    <a:pt x="920" y="129"/>
                    <a:pt x="803" y="79"/>
                    <a:pt x="669" y="79"/>
                  </a:cubicBezTo>
                  <a:cubicBezTo>
                    <a:pt x="586" y="95"/>
                    <a:pt x="536" y="112"/>
                    <a:pt x="536" y="129"/>
                  </a:cubicBezTo>
                  <a:cubicBezTo>
                    <a:pt x="686" y="129"/>
                    <a:pt x="836" y="179"/>
                    <a:pt x="953" y="279"/>
                  </a:cubicBezTo>
                  <a:cubicBezTo>
                    <a:pt x="1070" y="396"/>
                    <a:pt x="1120" y="563"/>
                    <a:pt x="1070" y="714"/>
                  </a:cubicBezTo>
                  <a:cubicBezTo>
                    <a:pt x="1020" y="897"/>
                    <a:pt x="853" y="1031"/>
                    <a:pt x="669" y="1048"/>
                  </a:cubicBezTo>
                  <a:cubicBezTo>
                    <a:pt x="469" y="1048"/>
                    <a:pt x="285" y="948"/>
                    <a:pt x="201" y="764"/>
                  </a:cubicBezTo>
                  <a:cubicBezTo>
                    <a:pt x="135" y="630"/>
                    <a:pt x="135" y="463"/>
                    <a:pt x="218" y="313"/>
                  </a:cubicBezTo>
                  <a:cubicBezTo>
                    <a:pt x="302" y="179"/>
                    <a:pt x="419" y="79"/>
                    <a:pt x="552" y="12"/>
                  </a:cubicBezTo>
                  <a:cubicBezTo>
                    <a:pt x="552" y="5"/>
                    <a:pt x="544" y="1"/>
                    <a:pt x="52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9" name="Google Shape;1029;p87"/>
            <p:cNvSpPr/>
            <p:nvPr/>
          </p:nvSpPr>
          <p:spPr>
            <a:xfrm>
              <a:off x="8251881" y="3172680"/>
              <a:ext cx="38624" cy="101854"/>
            </a:xfrm>
            <a:custGeom>
              <a:avLst/>
              <a:gdLst/>
              <a:ahLst/>
              <a:cxnLst/>
              <a:rect l="l" t="t" r="r" b="b"/>
              <a:pathLst>
                <a:path w="1204" h="3175" extrusionOk="0">
                  <a:moveTo>
                    <a:pt x="1187" y="0"/>
                  </a:moveTo>
                  <a:lnTo>
                    <a:pt x="1187" y="0"/>
                  </a:lnTo>
                  <a:cubicBezTo>
                    <a:pt x="1020" y="67"/>
                    <a:pt x="886" y="167"/>
                    <a:pt x="769" y="318"/>
                  </a:cubicBezTo>
                  <a:cubicBezTo>
                    <a:pt x="168" y="969"/>
                    <a:pt x="0" y="1905"/>
                    <a:pt x="335" y="2724"/>
                  </a:cubicBezTo>
                  <a:cubicBezTo>
                    <a:pt x="385" y="2891"/>
                    <a:pt x="485" y="3041"/>
                    <a:pt x="602" y="3175"/>
                  </a:cubicBezTo>
                  <a:cubicBezTo>
                    <a:pt x="635" y="3158"/>
                    <a:pt x="518" y="2991"/>
                    <a:pt x="418" y="2690"/>
                  </a:cubicBezTo>
                  <a:cubicBezTo>
                    <a:pt x="151" y="1905"/>
                    <a:pt x="318" y="1019"/>
                    <a:pt x="853" y="384"/>
                  </a:cubicBezTo>
                  <a:cubicBezTo>
                    <a:pt x="1036" y="134"/>
                    <a:pt x="1204" y="17"/>
                    <a:pt x="118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0" name="Google Shape;1030;p87"/>
            <p:cNvSpPr/>
            <p:nvPr/>
          </p:nvSpPr>
          <p:spPr>
            <a:xfrm>
              <a:off x="8254576" y="3302508"/>
              <a:ext cx="26274" cy="109778"/>
            </a:xfrm>
            <a:custGeom>
              <a:avLst/>
              <a:gdLst/>
              <a:ahLst/>
              <a:cxnLst/>
              <a:rect l="l" t="t" r="r" b="b"/>
              <a:pathLst>
                <a:path w="819" h="3422" extrusionOk="0">
                  <a:moveTo>
                    <a:pt x="764" y="1"/>
                  </a:moveTo>
                  <a:cubicBezTo>
                    <a:pt x="739" y="1"/>
                    <a:pt x="702" y="5"/>
                    <a:pt x="652" y="13"/>
                  </a:cubicBezTo>
                  <a:cubicBezTo>
                    <a:pt x="501" y="47"/>
                    <a:pt x="384" y="147"/>
                    <a:pt x="284" y="247"/>
                  </a:cubicBezTo>
                  <a:cubicBezTo>
                    <a:pt x="150" y="431"/>
                    <a:pt x="67" y="631"/>
                    <a:pt x="50" y="849"/>
                  </a:cubicBezTo>
                  <a:cubicBezTo>
                    <a:pt x="0" y="1116"/>
                    <a:pt x="0" y="1367"/>
                    <a:pt x="33" y="1634"/>
                  </a:cubicBezTo>
                  <a:cubicBezTo>
                    <a:pt x="67" y="2102"/>
                    <a:pt x="217" y="2553"/>
                    <a:pt x="451" y="2954"/>
                  </a:cubicBezTo>
                  <a:cubicBezTo>
                    <a:pt x="535" y="3138"/>
                    <a:pt x="652" y="3288"/>
                    <a:pt x="802" y="3422"/>
                  </a:cubicBezTo>
                  <a:cubicBezTo>
                    <a:pt x="819" y="3405"/>
                    <a:pt x="685" y="3221"/>
                    <a:pt x="535" y="2921"/>
                  </a:cubicBezTo>
                  <a:cubicBezTo>
                    <a:pt x="334" y="2503"/>
                    <a:pt x="217" y="2068"/>
                    <a:pt x="167" y="1617"/>
                  </a:cubicBezTo>
                  <a:cubicBezTo>
                    <a:pt x="117" y="1083"/>
                    <a:pt x="167" y="581"/>
                    <a:pt x="368" y="314"/>
                  </a:cubicBezTo>
                  <a:cubicBezTo>
                    <a:pt x="485" y="164"/>
                    <a:pt x="635" y="63"/>
                    <a:pt x="802" y="13"/>
                  </a:cubicBezTo>
                  <a:cubicBezTo>
                    <a:pt x="802" y="5"/>
                    <a:pt x="790" y="1"/>
                    <a:pt x="76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1" name="Google Shape;1031;p87"/>
            <p:cNvSpPr/>
            <p:nvPr/>
          </p:nvSpPr>
          <p:spPr>
            <a:xfrm>
              <a:off x="8218101" y="3277710"/>
              <a:ext cx="39170" cy="7731"/>
            </a:xfrm>
            <a:custGeom>
              <a:avLst/>
              <a:gdLst/>
              <a:ahLst/>
              <a:cxnLst/>
              <a:rect l="l" t="t" r="r" b="b"/>
              <a:pathLst>
                <a:path w="1221" h="241" extrusionOk="0">
                  <a:moveTo>
                    <a:pt x="619" y="1"/>
                  </a:moveTo>
                  <a:cubicBezTo>
                    <a:pt x="235" y="1"/>
                    <a:pt x="1" y="218"/>
                    <a:pt x="34" y="235"/>
                  </a:cubicBezTo>
                  <a:cubicBezTo>
                    <a:pt x="36" y="239"/>
                    <a:pt x="41" y="240"/>
                    <a:pt x="48" y="240"/>
                  </a:cubicBezTo>
                  <a:cubicBezTo>
                    <a:pt x="104" y="240"/>
                    <a:pt x="322" y="135"/>
                    <a:pt x="619" y="135"/>
                  </a:cubicBezTo>
                  <a:cubicBezTo>
                    <a:pt x="901" y="135"/>
                    <a:pt x="1117" y="240"/>
                    <a:pt x="1185" y="240"/>
                  </a:cubicBezTo>
                  <a:cubicBezTo>
                    <a:pt x="1194" y="240"/>
                    <a:pt x="1200" y="239"/>
                    <a:pt x="1204" y="235"/>
                  </a:cubicBezTo>
                  <a:cubicBezTo>
                    <a:pt x="1221" y="201"/>
                    <a:pt x="987" y="1"/>
                    <a:pt x="61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2" name="Google Shape;1032;p87"/>
            <p:cNvSpPr/>
            <p:nvPr/>
          </p:nvSpPr>
          <p:spPr>
            <a:xfrm>
              <a:off x="8006373" y="3268247"/>
              <a:ext cx="40260" cy="37951"/>
            </a:xfrm>
            <a:custGeom>
              <a:avLst/>
              <a:gdLst/>
              <a:ahLst/>
              <a:cxnLst/>
              <a:rect l="l" t="t" r="r" b="b"/>
              <a:pathLst>
                <a:path w="1255" h="1183" extrusionOk="0">
                  <a:moveTo>
                    <a:pt x="528" y="1"/>
                  </a:moveTo>
                  <a:cubicBezTo>
                    <a:pt x="505" y="1"/>
                    <a:pt x="468" y="9"/>
                    <a:pt x="419" y="29"/>
                  </a:cubicBezTo>
                  <a:cubicBezTo>
                    <a:pt x="302" y="79"/>
                    <a:pt x="201" y="162"/>
                    <a:pt x="135" y="263"/>
                  </a:cubicBezTo>
                  <a:cubicBezTo>
                    <a:pt x="18" y="430"/>
                    <a:pt x="1" y="647"/>
                    <a:pt x="84" y="831"/>
                  </a:cubicBezTo>
                  <a:cubicBezTo>
                    <a:pt x="196" y="1037"/>
                    <a:pt x="397" y="1183"/>
                    <a:pt x="631" y="1183"/>
                  </a:cubicBezTo>
                  <a:cubicBezTo>
                    <a:pt x="644" y="1183"/>
                    <a:pt x="657" y="1182"/>
                    <a:pt x="669" y="1182"/>
                  </a:cubicBezTo>
                  <a:cubicBezTo>
                    <a:pt x="920" y="1165"/>
                    <a:pt x="1137" y="981"/>
                    <a:pt x="1204" y="747"/>
                  </a:cubicBezTo>
                  <a:cubicBezTo>
                    <a:pt x="1254" y="547"/>
                    <a:pt x="1187" y="329"/>
                    <a:pt x="1020" y="212"/>
                  </a:cubicBezTo>
                  <a:cubicBezTo>
                    <a:pt x="920" y="129"/>
                    <a:pt x="803" y="79"/>
                    <a:pt x="669" y="79"/>
                  </a:cubicBezTo>
                  <a:cubicBezTo>
                    <a:pt x="586" y="95"/>
                    <a:pt x="536" y="112"/>
                    <a:pt x="536" y="129"/>
                  </a:cubicBezTo>
                  <a:cubicBezTo>
                    <a:pt x="686" y="129"/>
                    <a:pt x="836" y="179"/>
                    <a:pt x="953" y="279"/>
                  </a:cubicBezTo>
                  <a:cubicBezTo>
                    <a:pt x="1070" y="396"/>
                    <a:pt x="1120" y="563"/>
                    <a:pt x="1070" y="714"/>
                  </a:cubicBezTo>
                  <a:cubicBezTo>
                    <a:pt x="1020" y="897"/>
                    <a:pt x="853" y="1031"/>
                    <a:pt x="669" y="1048"/>
                  </a:cubicBezTo>
                  <a:cubicBezTo>
                    <a:pt x="469" y="1048"/>
                    <a:pt x="302" y="948"/>
                    <a:pt x="201" y="764"/>
                  </a:cubicBezTo>
                  <a:cubicBezTo>
                    <a:pt x="135" y="630"/>
                    <a:pt x="135" y="463"/>
                    <a:pt x="218" y="313"/>
                  </a:cubicBezTo>
                  <a:cubicBezTo>
                    <a:pt x="302" y="179"/>
                    <a:pt x="419" y="79"/>
                    <a:pt x="552" y="12"/>
                  </a:cubicBezTo>
                  <a:cubicBezTo>
                    <a:pt x="552" y="5"/>
                    <a:pt x="544" y="1"/>
                    <a:pt x="52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3" name="Google Shape;1033;p87"/>
            <p:cNvSpPr/>
            <p:nvPr/>
          </p:nvSpPr>
          <p:spPr>
            <a:xfrm>
              <a:off x="7999957" y="3172680"/>
              <a:ext cx="38624" cy="101854"/>
            </a:xfrm>
            <a:custGeom>
              <a:avLst/>
              <a:gdLst/>
              <a:ahLst/>
              <a:cxnLst/>
              <a:rect l="l" t="t" r="r" b="b"/>
              <a:pathLst>
                <a:path w="1204" h="3175" extrusionOk="0">
                  <a:moveTo>
                    <a:pt x="1187" y="0"/>
                  </a:moveTo>
                  <a:lnTo>
                    <a:pt x="1187" y="0"/>
                  </a:lnTo>
                  <a:cubicBezTo>
                    <a:pt x="1036" y="67"/>
                    <a:pt x="886" y="167"/>
                    <a:pt x="769" y="318"/>
                  </a:cubicBezTo>
                  <a:cubicBezTo>
                    <a:pt x="168" y="969"/>
                    <a:pt x="0" y="1905"/>
                    <a:pt x="335" y="2724"/>
                  </a:cubicBezTo>
                  <a:cubicBezTo>
                    <a:pt x="385" y="2891"/>
                    <a:pt x="485" y="3041"/>
                    <a:pt x="619" y="3175"/>
                  </a:cubicBezTo>
                  <a:cubicBezTo>
                    <a:pt x="635" y="3158"/>
                    <a:pt x="518" y="2991"/>
                    <a:pt x="435" y="2690"/>
                  </a:cubicBezTo>
                  <a:cubicBezTo>
                    <a:pt x="168" y="1905"/>
                    <a:pt x="318" y="1019"/>
                    <a:pt x="853" y="384"/>
                  </a:cubicBezTo>
                  <a:cubicBezTo>
                    <a:pt x="1053" y="134"/>
                    <a:pt x="1203" y="17"/>
                    <a:pt x="118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4" name="Google Shape;1034;p87"/>
            <p:cNvSpPr/>
            <p:nvPr/>
          </p:nvSpPr>
          <p:spPr>
            <a:xfrm>
              <a:off x="8002620" y="3302508"/>
              <a:ext cx="26306" cy="109778"/>
            </a:xfrm>
            <a:custGeom>
              <a:avLst/>
              <a:gdLst/>
              <a:ahLst/>
              <a:cxnLst/>
              <a:rect l="l" t="t" r="r" b="b"/>
              <a:pathLst>
                <a:path w="820" h="3422" extrusionOk="0">
                  <a:moveTo>
                    <a:pt x="772" y="1"/>
                  </a:moveTo>
                  <a:cubicBezTo>
                    <a:pt x="745" y="1"/>
                    <a:pt x="703" y="5"/>
                    <a:pt x="653" y="13"/>
                  </a:cubicBezTo>
                  <a:cubicBezTo>
                    <a:pt x="502" y="47"/>
                    <a:pt x="385" y="147"/>
                    <a:pt x="285" y="247"/>
                  </a:cubicBezTo>
                  <a:cubicBezTo>
                    <a:pt x="151" y="431"/>
                    <a:pt x="68" y="631"/>
                    <a:pt x="51" y="849"/>
                  </a:cubicBezTo>
                  <a:cubicBezTo>
                    <a:pt x="18" y="1116"/>
                    <a:pt x="1" y="1367"/>
                    <a:pt x="34" y="1634"/>
                  </a:cubicBezTo>
                  <a:cubicBezTo>
                    <a:pt x="85" y="2102"/>
                    <a:pt x="218" y="2553"/>
                    <a:pt x="452" y="2954"/>
                  </a:cubicBezTo>
                  <a:cubicBezTo>
                    <a:pt x="536" y="3138"/>
                    <a:pt x="653" y="3288"/>
                    <a:pt x="803" y="3422"/>
                  </a:cubicBezTo>
                  <a:cubicBezTo>
                    <a:pt x="820" y="3405"/>
                    <a:pt x="686" y="3221"/>
                    <a:pt x="536" y="2921"/>
                  </a:cubicBezTo>
                  <a:cubicBezTo>
                    <a:pt x="335" y="2503"/>
                    <a:pt x="218" y="2068"/>
                    <a:pt x="168" y="1617"/>
                  </a:cubicBezTo>
                  <a:cubicBezTo>
                    <a:pt x="118" y="1083"/>
                    <a:pt x="168" y="581"/>
                    <a:pt x="369" y="314"/>
                  </a:cubicBezTo>
                  <a:cubicBezTo>
                    <a:pt x="486" y="164"/>
                    <a:pt x="636" y="63"/>
                    <a:pt x="803" y="13"/>
                  </a:cubicBezTo>
                  <a:cubicBezTo>
                    <a:pt x="811" y="5"/>
                    <a:pt x="799" y="1"/>
                    <a:pt x="77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5" name="Google Shape;1035;p87"/>
            <p:cNvSpPr/>
            <p:nvPr/>
          </p:nvSpPr>
          <p:spPr>
            <a:xfrm>
              <a:off x="7966177" y="3277710"/>
              <a:ext cx="39170" cy="7731"/>
            </a:xfrm>
            <a:custGeom>
              <a:avLst/>
              <a:gdLst/>
              <a:ahLst/>
              <a:cxnLst/>
              <a:rect l="l" t="t" r="r" b="b"/>
              <a:pathLst>
                <a:path w="1221" h="241" extrusionOk="0">
                  <a:moveTo>
                    <a:pt x="619" y="1"/>
                  </a:moveTo>
                  <a:cubicBezTo>
                    <a:pt x="235" y="1"/>
                    <a:pt x="1" y="218"/>
                    <a:pt x="34" y="235"/>
                  </a:cubicBezTo>
                  <a:cubicBezTo>
                    <a:pt x="36" y="239"/>
                    <a:pt x="41" y="240"/>
                    <a:pt x="48" y="240"/>
                  </a:cubicBezTo>
                  <a:cubicBezTo>
                    <a:pt x="104" y="240"/>
                    <a:pt x="322" y="135"/>
                    <a:pt x="619" y="135"/>
                  </a:cubicBezTo>
                  <a:cubicBezTo>
                    <a:pt x="901" y="135"/>
                    <a:pt x="1117" y="240"/>
                    <a:pt x="1185" y="240"/>
                  </a:cubicBezTo>
                  <a:cubicBezTo>
                    <a:pt x="1194" y="240"/>
                    <a:pt x="1200" y="239"/>
                    <a:pt x="1204" y="235"/>
                  </a:cubicBezTo>
                  <a:cubicBezTo>
                    <a:pt x="1221" y="201"/>
                    <a:pt x="987" y="1"/>
                    <a:pt x="61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6" name="Google Shape;1036;p87"/>
            <p:cNvSpPr/>
            <p:nvPr/>
          </p:nvSpPr>
          <p:spPr>
            <a:xfrm>
              <a:off x="8331761" y="3623180"/>
              <a:ext cx="372545" cy="740246"/>
            </a:xfrm>
            <a:custGeom>
              <a:avLst/>
              <a:gdLst/>
              <a:ahLst/>
              <a:cxnLst/>
              <a:rect l="l" t="t" r="r" b="b"/>
              <a:pathLst>
                <a:path w="11613" h="23075" extrusionOk="0">
                  <a:moveTo>
                    <a:pt x="5629" y="1"/>
                  </a:moveTo>
                  <a:cubicBezTo>
                    <a:pt x="3893" y="1"/>
                    <a:pt x="2277" y="327"/>
                    <a:pt x="1704" y="1412"/>
                  </a:cubicBezTo>
                  <a:cubicBezTo>
                    <a:pt x="251" y="4136"/>
                    <a:pt x="0" y="22899"/>
                    <a:pt x="0" y="22899"/>
                  </a:cubicBezTo>
                  <a:cubicBezTo>
                    <a:pt x="0" y="22899"/>
                    <a:pt x="4650" y="23074"/>
                    <a:pt x="8056" y="23074"/>
                  </a:cubicBezTo>
                  <a:cubicBezTo>
                    <a:pt x="10022" y="23074"/>
                    <a:pt x="11573" y="23016"/>
                    <a:pt x="11579" y="22833"/>
                  </a:cubicBezTo>
                  <a:cubicBezTo>
                    <a:pt x="11613" y="22348"/>
                    <a:pt x="11145" y="744"/>
                    <a:pt x="11145" y="744"/>
                  </a:cubicBezTo>
                  <a:cubicBezTo>
                    <a:pt x="11145" y="744"/>
                    <a:pt x="8249" y="1"/>
                    <a:pt x="562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7" name="Google Shape;1037;p87"/>
            <p:cNvSpPr/>
            <p:nvPr/>
          </p:nvSpPr>
          <p:spPr>
            <a:xfrm>
              <a:off x="8428770" y="3630013"/>
              <a:ext cx="281951" cy="735306"/>
            </a:xfrm>
            <a:custGeom>
              <a:avLst/>
              <a:gdLst/>
              <a:ahLst/>
              <a:cxnLst/>
              <a:rect l="l" t="t" r="r" b="b"/>
              <a:pathLst>
                <a:path w="8789" h="22921" extrusionOk="0">
                  <a:moveTo>
                    <a:pt x="5054" y="1"/>
                  </a:moveTo>
                  <a:cubicBezTo>
                    <a:pt x="3752" y="1"/>
                    <a:pt x="2440" y="246"/>
                    <a:pt x="1822" y="1099"/>
                  </a:cubicBezTo>
                  <a:cubicBezTo>
                    <a:pt x="385" y="3121"/>
                    <a:pt x="0" y="22787"/>
                    <a:pt x="0" y="22787"/>
                  </a:cubicBezTo>
                  <a:cubicBezTo>
                    <a:pt x="0" y="22787"/>
                    <a:pt x="4518" y="22921"/>
                    <a:pt x="7014" y="22921"/>
                  </a:cubicBezTo>
                  <a:cubicBezTo>
                    <a:pt x="7929" y="22921"/>
                    <a:pt x="8573" y="22903"/>
                    <a:pt x="8622" y="22854"/>
                  </a:cubicBezTo>
                  <a:cubicBezTo>
                    <a:pt x="8789" y="22686"/>
                    <a:pt x="8555" y="448"/>
                    <a:pt x="8555" y="448"/>
                  </a:cubicBezTo>
                  <a:cubicBezTo>
                    <a:pt x="8555" y="448"/>
                    <a:pt x="6813" y="1"/>
                    <a:pt x="505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8" name="Google Shape;1038;p87"/>
            <p:cNvSpPr/>
            <p:nvPr/>
          </p:nvSpPr>
          <p:spPr>
            <a:xfrm>
              <a:off x="8591705" y="3954470"/>
              <a:ext cx="26306" cy="33620"/>
            </a:xfrm>
            <a:custGeom>
              <a:avLst/>
              <a:gdLst/>
              <a:ahLst/>
              <a:cxnLst/>
              <a:rect l="l" t="t" r="r" b="b"/>
              <a:pathLst>
                <a:path w="820" h="1048" extrusionOk="0">
                  <a:moveTo>
                    <a:pt x="281" y="1"/>
                  </a:moveTo>
                  <a:cubicBezTo>
                    <a:pt x="272" y="1"/>
                    <a:pt x="268" y="3"/>
                    <a:pt x="268" y="8"/>
                  </a:cubicBezTo>
                  <a:cubicBezTo>
                    <a:pt x="255" y="8"/>
                    <a:pt x="283" y="28"/>
                    <a:pt x="336" y="53"/>
                  </a:cubicBezTo>
                  <a:lnTo>
                    <a:pt x="336" y="53"/>
                  </a:lnTo>
                  <a:cubicBezTo>
                    <a:pt x="209" y="134"/>
                    <a:pt x="108" y="243"/>
                    <a:pt x="34" y="392"/>
                  </a:cubicBezTo>
                  <a:cubicBezTo>
                    <a:pt x="1" y="509"/>
                    <a:pt x="1" y="643"/>
                    <a:pt x="34" y="760"/>
                  </a:cubicBezTo>
                  <a:cubicBezTo>
                    <a:pt x="84" y="910"/>
                    <a:pt x="201" y="1010"/>
                    <a:pt x="352" y="1044"/>
                  </a:cubicBezTo>
                  <a:cubicBezTo>
                    <a:pt x="372" y="1047"/>
                    <a:pt x="392" y="1048"/>
                    <a:pt x="412" y="1048"/>
                  </a:cubicBezTo>
                  <a:cubicBezTo>
                    <a:pt x="508" y="1048"/>
                    <a:pt x="600" y="1015"/>
                    <a:pt x="669" y="960"/>
                  </a:cubicBezTo>
                  <a:cubicBezTo>
                    <a:pt x="736" y="893"/>
                    <a:pt x="786" y="793"/>
                    <a:pt x="803" y="693"/>
                  </a:cubicBezTo>
                  <a:cubicBezTo>
                    <a:pt x="819" y="542"/>
                    <a:pt x="803" y="392"/>
                    <a:pt x="753" y="242"/>
                  </a:cubicBezTo>
                  <a:cubicBezTo>
                    <a:pt x="702" y="141"/>
                    <a:pt x="602" y="75"/>
                    <a:pt x="485" y="75"/>
                  </a:cubicBezTo>
                  <a:cubicBezTo>
                    <a:pt x="402" y="91"/>
                    <a:pt x="385" y="125"/>
                    <a:pt x="385" y="141"/>
                  </a:cubicBezTo>
                  <a:cubicBezTo>
                    <a:pt x="385" y="141"/>
                    <a:pt x="400" y="134"/>
                    <a:pt x="430" y="134"/>
                  </a:cubicBezTo>
                  <a:cubicBezTo>
                    <a:pt x="444" y="134"/>
                    <a:pt x="463" y="136"/>
                    <a:pt x="485" y="141"/>
                  </a:cubicBezTo>
                  <a:cubicBezTo>
                    <a:pt x="569" y="141"/>
                    <a:pt x="636" y="208"/>
                    <a:pt x="652" y="292"/>
                  </a:cubicBezTo>
                  <a:cubicBezTo>
                    <a:pt x="686" y="409"/>
                    <a:pt x="686" y="542"/>
                    <a:pt x="669" y="676"/>
                  </a:cubicBezTo>
                  <a:cubicBezTo>
                    <a:pt x="669" y="815"/>
                    <a:pt x="540" y="912"/>
                    <a:pt x="414" y="912"/>
                  </a:cubicBezTo>
                  <a:cubicBezTo>
                    <a:pt x="405" y="912"/>
                    <a:pt x="395" y="911"/>
                    <a:pt x="385" y="910"/>
                  </a:cubicBezTo>
                  <a:cubicBezTo>
                    <a:pt x="185" y="843"/>
                    <a:pt x="68" y="626"/>
                    <a:pt x="151" y="425"/>
                  </a:cubicBezTo>
                  <a:cubicBezTo>
                    <a:pt x="201" y="292"/>
                    <a:pt x="301" y="175"/>
                    <a:pt x="418" y="75"/>
                  </a:cubicBezTo>
                  <a:lnTo>
                    <a:pt x="469" y="41"/>
                  </a:lnTo>
                  <a:lnTo>
                    <a:pt x="418" y="24"/>
                  </a:lnTo>
                  <a:cubicBezTo>
                    <a:pt x="348" y="13"/>
                    <a:pt x="302" y="1"/>
                    <a:pt x="28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9" name="Google Shape;1039;p87"/>
            <p:cNvSpPr/>
            <p:nvPr/>
          </p:nvSpPr>
          <p:spPr>
            <a:xfrm>
              <a:off x="8554717" y="3844275"/>
              <a:ext cx="51488" cy="116354"/>
            </a:xfrm>
            <a:custGeom>
              <a:avLst/>
              <a:gdLst/>
              <a:ahLst/>
              <a:cxnLst/>
              <a:rect l="l" t="t" r="r" b="b"/>
              <a:pathLst>
                <a:path w="1605" h="3627" extrusionOk="0">
                  <a:moveTo>
                    <a:pt x="34" y="1"/>
                  </a:moveTo>
                  <a:cubicBezTo>
                    <a:pt x="1" y="34"/>
                    <a:pt x="452" y="786"/>
                    <a:pt x="886" y="1789"/>
                  </a:cubicBezTo>
                  <a:cubicBezTo>
                    <a:pt x="1321" y="2791"/>
                    <a:pt x="1555" y="3627"/>
                    <a:pt x="1605" y="3627"/>
                  </a:cubicBezTo>
                  <a:cubicBezTo>
                    <a:pt x="1588" y="3426"/>
                    <a:pt x="1555" y="3242"/>
                    <a:pt x="1488" y="3058"/>
                  </a:cubicBezTo>
                  <a:cubicBezTo>
                    <a:pt x="1221" y="2156"/>
                    <a:pt x="853" y="1287"/>
                    <a:pt x="368" y="485"/>
                  </a:cubicBezTo>
                  <a:cubicBezTo>
                    <a:pt x="285" y="302"/>
                    <a:pt x="168" y="151"/>
                    <a:pt x="3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0" name="Google Shape;1040;p87"/>
            <p:cNvSpPr/>
            <p:nvPr/>
          </p:nvSpPr>
          <p:spPr>
            <a:xfrm>
              <a:off x="8609413" y="3854990"/>
              <a:ext cx="48794" cy="107243"/>
            </a:xfrm>
            <a:custGeom>
              <a:avLst/>
              <a:gdLst/>
              <a:ahLst/>
              <a:cxnLst/>
              <a:rect l="l" t="t" r="r" b="b"/>
              <a:pathLst>
                <a:path w="1521" h="3343" extrusionOk="0">
                  <a:moveTo>
                    <a:pt x="1486" y="1"/>
                  </a:moveTo>
                  <a:cubicBezTo>
                    <a:pt x="1444" y="1"/>
                    <a:pt x="1031" y="697"/>
                    <a:pt x="635" y="1622"/>
                  </a:cubicBezTo>
                  <a:cubicBezTo>
                    <a:pt x="234" y="2541"/>
                    <a:pt x="0" y="3326"/>
                    <a:pt x="34" y="3343"/>
                  </a:cubicBezTo>
                  <a:cubicBezTo>
                    <a:pt x="34" y="3343"/>
                    <a:pt x="35" y="3343"/>
                    <a:pt x="35" y="3343"/>
                  </a:cubicBezTo>
                  <a:cubicBezTo>
                    <a:pt x="90" y="3343"/>
                    <a:pt x="372" y="2581"/>
                    <a:pt x="769" y="1672"/>
                  </a:cubicBezTo>
                  <a:cubicBezTo>
                    <a:pt x="1170" y="753"/>
                    <a:pt x="1521" y="18"/>
                    <a:pt x="1487" y="1"/>
                  </a:cubicBezTo>
                  <a:cubicBezTo>
                    <a:pt x="1487" y="1"/>
                    <a:pt x="1486" y="1"/>
                    <a:pt x="148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1" name="Google Shape;1041;p87"/>
            <p:cNvSpPr/>
            <p:nvPr/>
          </p:nvSpPr>
          <p:spPr>
            <a:xfrm>
              <a:off x="8556866" y="3984176"/>
              <a:ext cx="40774" cy="180129"/>
            </a:xfrm>
            <a:custGeom>
              <a:avLst/>
              <a:gdLst/>
              <a:ahLst/>
              <a:cxnLst/>
              <a:rect l="l" t="t" r="r" b="b"/>
              <a:pathLst>
                <a:path w="1271" h="5615" extrusionOk="0">
                  <a:moveTo>
                    <a:pt x="1271" y="1"/>
                  </a:moveTo>
                  <a:lnTo>
                    <a:pt x="1271" y="1"/>
                  </a:lnTo>
                  <a:cubicBezTo>
                    <a:pt x="1154" y="251"/>
                    <a:pt x="1053" y="519"/>
                    <a:pt x="986" y="786"/>
                  </a:cubicBezTo>
                  <a:cubicBezTo>
                    <a:pt x="836" y="1287"/>
                    <a:pt x="652" y="1989"/>
                    <a:pt x="485" y="2774"/>
                  </a:cubicBezTo>
                  <a:cubicBezTo>
                    <a:pt x="301" y="3543"/>
                    <a:pt x="168" y="4261"/>
                    <a:pt x="101" y="4763"/>
                  </a:cubicBezTo>
                  <a:cubicBezTo>
                    <a:pt x="34" y="5047"/>
                    <a:pt x="1" y="5331"/>
                    <a:pt x="1" y="5615"/>
                  </a:cubicBezTo>
                  <a:cubicBezTo>
                    <a:pt x="84" y="5347"/>
                    <a:pt x="151" y="5063"/>
                    <a:pt x="184" y="4779"/>
                  </a:cubicBezTo>
                  <a:cubicBezTo>
                    <a:pt x="301" y="4278"/>
                    <a:pt x="435" y="3576"/>
                    <a:pt x="619" y="2791"/>
                  </a:cubicBezTo>
                  <a:cubicBezTo>
                    <a:pt x="786" y="2022"/>
                    <a:pt x="970" y="1321"/>
                    <a:pt x="1087" y="819"/>
                  </a:cubicBezTo>
                  <a:cubicBezTo>
                    <a:pt x="1170" y="552"/>
                    <a:pt x="1237" y="268"/>
                    <a:pt x="12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2" name="Google Shape;1042;p87"/>
            <p:cNvSpPr/>
            <p:nvPr/>
          </p:nvSpPr>
          <p:spPr>
            <a:xfrm>
              <a:off x="8610472" y="3984722"/>
              <a:ext cx="46131" cy="110451"/>
            </a:xfrm>
            <a:custGeom>
              <a:avLst/>
              <a:gdLst/>
              <a:ahLst/>
              <a:cxnLst/>
              <a:rect l="l" t="t" r="r" b="b"/>
              <a:pathLst>
                <a:path w="1438" h="3443" extrusionOk="0">
                  <a:moveTo>
                    <a:pt x="34" y="0"/>
                  </a:moveTo>
                  <a:cubicBezTo>
                    <a:pt x="1" y="17"/>
                    <a:pt x="402" y="752"/>
                    <a:pt x="786" y="1705"/>
                  </a:cubicBezTo>
                  <a:cubicBezTo>
                    <a:pt x="1170" y="2640"/>
                    <a:pt x="1404" y="3442"/>
                    <a:pt x="1437" y="3442"/>
                  </a:cubicBezTo>
                  <a:cubicBezTo>
                    <a:pt x="1437" y="3259"/>
                    <a:pt x="1404" y="3075"/>
                    <a:pt x="1337" y="2908"/>
                  </a:cubicBezTo>
                  <a:cubicBezTo>
                    <a:pt x="1103" y="2039"/>
                    <a:pt x="769" y="1220"/>
                    <a:pt x="351" y="452"/>
                  </a:cubicBezTo>
                  <a:cubicBezTo>
                    <a:pt x="268" y="284"/>
                    <a:pt x="168" y="134"/>
                    <a:pt x="3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043" name="Google Shape;1043;p87"/>
          <p:cNvGrpSpPr/>
          <p:nvPr/>
        </p:nvGrpSpPr>
        <p:grpSpPr>
          <a:xfrm>
            <a:off x="1103476" y="3520545"/>
            <a:ext cx="571067" cy="459600"/>
            <a:chOff x="827607" y="2640409"/>
            <a:chExt cx="428300" cy="344700"/>
          </a:xfrm>
        </p:grpSpPr>
        <p:sp>
          <p:nvSpPr>
            <p:cNvPr id="1044" name="Google Shape;1044;p87"/>
            <p:cNvSpPr/>
            <p:nvPr/>
          </p:nvSpPr>
          <p:spPr>
            <a:xfrm>
              <a:off x="827607" y="2640409"/>
              <a:ext cx="428300" cy="344700"/>
            </a:xfrm>
            <a:custGeom>
              <a:avLst/>
              <a:gdLst/>
              <a:ahLst/>
              <a:cxnLst/>
              <a:rect l="l" t="t" r="r" b="b"/>
              <a:pathLst>
                <a:path w="13351" h="10745" extrusionOk="0">
                  <a:moveTo>
                    <a:pt x="150" y="1"/>
                  </a:moveTo>
                  <a:lnTo>
                    <a:pt x="0" y="10560"/>
                  </a:lnTo>
                  <a:lnTo>
                    <a:pt x="13200" y="10744"/>
                  </a:lnTo>
                  <a:lnTo>
                    <a:pt x="13350" y="184"/>
                  </a:lnTo>
                  <a:lnTo>
                    <a:pt x="15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5" name="Google Shape;1045;p87"/>
            <p:cNvSpPr/>
            <p:nvPr/>
          </p:nvSpPr>
          <p:spPr>
            <a:xfrm>
              <a:off x="842075" y="2661839"/>
              <a:ext cx="398819" cy="301809"/>
            </a:xfrm>
            <a:custGeom>
              <a:avLst/>
              <a:gdLst/>
              <a:ahLst/>
              <a:cxnLst/>
              <a:rect l="l" t="t" r="r" b="b"/>
              <a:pathLst>
                <a:path w="12432" h="9408" extrusionOk="0">
                  <a:moveTo>
                    <a:pt x="134" y="1"/>
                  </a:moveTo>
                  <a:lnTo>
                    <a:pt x="0" y="9241"/>
                  </a:lnTo>
                  <a:lnTo>
                    <a:pt x="12298" y="9408"/>
                  </a:lnTo>
                  <a:lnTo>
                    <a:pt x="12431" y="185"/>
                  </a:lnTo>
                  <a:lnTo>
                    <a:pt x="13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6" name="Google Shape;1046;p87"/>
            <p:cNvSpPr/>
            <p:nvPr/>
          </p:nvSpPr>
          <p:spPr>
            <a:xfrm>
              <a:off x="842075" y="2776011"/>
              <a:ext cx="394520" cy="187636"/>
            </a:xfrm>
            <a:custGeom>
              <a:avLst/>
              <a:gdLst/>
              <a:ahLst/>
              <a:cxnLst/>
              <a:rect l="l" t="t" r="r" b="b"/>
              <a:pathLst>
                <a:path w="12298" h="5849" extrusionOk="0">
                  <a:moveTo>
                    <a:pt x="4378" y="1"/>
                  </a:moveTo>
                  <a:lnTo>
                    <a:pt x="0" y="5682"/>
                  </a:lnTo>
                  <a:lnTo>
                    <a:pt x="12298" y="5849"/>
                  </a:lnTo>
                  <a:lnTo>
                    <a:pt x="8822" y="1739"/>
                  </a:lnTo>
                  <a:lnTo>
                    <a:pt x="6984" y="3627"/>
                  </a:lnTo>
                  <a:lnTo>
                    <a:pt x="437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7" name="Google Shape;1047;p87"/>
            <p:cNvSpPr/>
            <p:nvPr/>
          </p:nvSpPr>
          <p:spPr>
            <a:xfrm>
              <a:off x="1031828" y="2723496"/>
              <a:ext cx="72918" cy="62556"/>
            </a:xfrm>
            <a:custGeom>
              <a:avLst/>
              <a:gdLst/>
              <a:ahLst/>
              <a:cxnLst/>
              <a:rect l="l" t="t" r="r" b="b"/>
              <a:pathLst>
                <a:path w="2273" h="1950" extrusionOk="0">
                  <a:moveTo>
                    <a:pt x="1303" y="0"/>
                  </a:moveTo>
                  <a:cubicBezTo>
                    <a:pt x="451" y="0"/>
                    <a:pt x="0" y="1036"/>
                    <a:pt x="602" y="1655"/>
                  </a:cubicBezTo>
                  <a:cubicBezTo>
                    <a:pt x="799" y="1858"/>
                    <a:pt x="1046" y="1949"/>
                    <a:pt x="1288" y="1949"/>
                  </a:cubicBezTo>
                  <a:cubicBezTo>
                    <a:pt x="1782" y="1949"/>
                    <a:pt x="2256" y="1569"/>
                    <a:pt x="2256" y="986"/>
                  </a:cubicBezTo>
                  <a:cubicBezTo>
                    <a:pt x="2272" y="452"/>
                    <a:pt x="1838" y="17"/>
                    <a:pt x="130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048" name="Google Shape;1048;p87"/>
          <p:cNvGrpSpPr/>
          <p:nvPr/>
        </p:nvGrpSpPr>
        <p:grpSpPr>
          <a:xfrm>
            <a:off x="7281871" y="2512121"/>
            <a:ext cx="736172" cy="592539"/>
            <a:chOff x="5461403" y="1884091"/>
            <a:chExt cx="552129" cy="444404"/>
          </a:xfrm>
        </p:grpSpPr>
        <p:sp>
          <p:nvSpPr>
            <p:cNvPr id="1049" name="Google Shape;1049;p87"/>
            <p:cNvSpPr/>
            <p:nvPr/>
          </p:nvSpPr>
          <p:spPr>
            <a:xfrm>
              <a:off x="5461403" y="1884091"/>
              <a:ext cx="552129" cy="444404"/>
            </a:xfrm>
            <a:custGeom>
              <a:avLst/>
              <a:gdLst/>
              <a:ahLst/>
              <a:cxnLst/>
              <a:rect l="l" t="t" r="r" b="b"/>
              <a:pathLst>
                <a:path w="17211" h="13853" extrusionOk="0">
                  <a:moveTo>
                    <a:pt x="201" y="1"/>
                  </a:moveTo>
                  <a:lnTo>
                    <a:pt x="1" y="13602"/>
                  </a:lnTo>
                  <a:lnTo>
                    <a:pt x="17027" y="13852"/>
                  </a:lnTo>
                  <a:lnTo>
                    <a:pt x="17210" y="235"/>
                  </a:lnTo>
                  <a:lnTo>
                    <a:pt x="20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0" name="Google Shape;1050;p87"/>
            <p:cNvSpPr/>
            <p:nvPr/>
          </p:nvSpPr>
          <p:spPr>
            <a:xfrm>
              <a:off x="5480715" y="1911455"/>
              <a:ext cx="512991" cy="389162"/>
            </a:xfrm>
            <a:custGeom>
              <a:avLst/>
              <a:gdLst/>
              <a:ahLst/>
              <a:cxnLst/>
              <a:rect l="l" t="t" r="r" b="b"/>
              <a:pathLst>
                <a:path w="15991" h="12131" extrusionOk="0">
                  <a:moveTo>
                    <a:pt x="167" y="0"/>
                  </a:moveTo>
                  <a:lnTo>
                    <a:pt x="0" y="11897"/>
                  </a:lnTo>
                  <a:lnTo>
                    <a:pt x="15823" y="12130"/>
                  </a:lnTo>
                  <a:lnTo>
                    <a:pt x="15990" y="234"/>
                  </a:lnTo>
                  <a:lnTo>
                    <a:pt x="16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1" name="Google Shape;1051;p87"/>
            <p:cNvSpPr/>
            <p:nvPr/>
          </p:nvSpPr>
          <p:spPr>
            <a:xfrm>
              <a:off x="5480715" y="2058831"/>
              <a:ext cx="507634" cy="241787"/>
            </a:xfrm>
            <a:custGeom>
              <a:avLst/>
              <a:gdLst/>
              <a:ahLst/>
              <a:cxnLst/>
              <a:rect l="l" t="t" r="r" b="b"/>
              <a:pathLst>
                <a:path w="15824" h="7537" extrusionOk="0">
                  <a:moveTo>
                    <a:pt x="5631" y="1"/>
                  </a:moveTo>
                  <a:lnTo>
                    <a:pt x="0" y="7303"/>
                  </a:lnTo>
                  <a:lnTo>
                    <a:pt x="15823" y="7536"/>
                  </a:lnTo>
                  <a:lnTo>
                    <a:pt x="11345" y="2223"/>
                  </a:lnTo>
                  <a:lnTo>
                    <a:pt x="8989" y="4663"/>
                  </a:lnTo>
                  <a:lnTo>
                    <a:pt x="563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2" name="Google Shape;1052;p87"/>
            <p:cNvSpPr/>
            <p:nvPr/>
          </p:nvSpPr>
          <p:spPr>
            <a:xfrm>
              <a:off x="5724747" y="1991302"/>
              <a:ext cx="93674" cy="79911"/>
            </a:xfrm>
            <a:custGeom>
              <a:avLst/>
              <a:gdLst/>
              <a:ahLst/>
              <a:cxnLst/>
              <a:rect l="l" t="t" r="r" b="b"/>
              <a:pathLst>
                <a:path w="2920" h="2491" extrusionOk="0">
                  <a:moveTo>
                    <a:pt x="1663" y="1"/>
                  </a:moveTo>
                  <a:cubicBezTo>
                    <a:pt x="573" y="1"/>
                    <a:pt x="0" y="1325"/>
                    <a:pt x="781" y="2106"/>
                  </a:cubicBezTo>
                  <a:cubicBezTo>
                    <a:pt x="1036" y="2372"/>
                    <a:pt x="1355" y="2491"/>
                    <a:pt x="1668" y="2491"/>
                  </a:cubicBezTo>
                  <a:cubicBezTo>
                    <a:pt x="2300" y="2491"/>
                    <a:pt x="2908" y="2008"/>
                    <a:pt x="2920" y="1271"/>
                  </a:cubicBezTo>
                  <a:cubicBezTo>
                    <a:pt x="2920" y="569"/>
                    <a:pt x="2368" y="1"/>
                    <a:pt x="1683" y="1"/>
                  </a:cubicBezTo>
                  <a:cubicBezTo>
                    <a:pt x="1676" y="1"/>
                    <a:pt x="1669" y="1"/>
                    <a:pt x="166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053" name="Google Shape;1053;p87"/>
          <p:cNvGrpSpPr/>
          <p:nvPr/>
        </p:nvGrpSpPr>
        <p:grpSpPr>
          <a:xfrm>
            <a:off x="9771835" y="2128359"/>
            <a:ext cx="807603" cy="649684"/>
            <a:chOff x="7328876" y="1596269"/>
            <a:chExt cx="605702" cy="487263"/>
          </a:xfrm>
        </p:grpSpPr>
        <p:sp>
          <p:nvSpPr>
            <p:cNvPr id="1054" name="Google Shape;1054;p87"/>
            <p:cNvSpPr/>
            <p:nvPr/>
          </p:nvSpPr>
          <p:spPr>
            <a:xfrm>
              <a:off x="7328876" y="1596269"/>
              <a:ext cx="605702" cy="487263"/>
            </a:xfrm>
            <a:custGeom>
              <a:avLst/>
              <a:gdLst/>
              <a:ahLst/>
              <a:cxnLst/>
              <a:rect l="l" t="t" r="r" b="b"/>
              <a:pathLst>
                <a:path w="18881" h="15189" extrusionOk="0">
                  <a:moveTo>
                    <a:pt x="218" y="1"/>
                  </a:moveTo>
                  <a:lnTo>
                    <a:pt x="0" y="14938"/>
                  </a:lnTo>
                  <a:lnTo>
                    <a:pt x="18664" y="15189"/>
                  </a:lnTo>
                  <a:lnTo>
                    <a:pt x="18881" y="268"/>
                  </a:lnTo>
                  <a:lnTo>
                    <a:pt x="21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5" name="Google Shape;1055;p87"/>
            <p:cNvSpPr/>
            <p:nvPr/>
          </p:nvSpPr>
          <p:spPr>
            <a:xfrm>
              <a:off x="7349760" y="1626809"/>
              <a:ext cx="562844" cy="426696"/>
            </a:xfrm>
            <a:custGeom>
              <a:avLst/>
              <a:gdLst/>
              <a:ahLst/>
              <a:cxnLst/>
              <a:rect l="l" t="t" r="r" b="b"/>
              <a:pathLst>
                <a:path w="17545" h="13301" extrusionOk="0">
                  <a:moveTo>
                    <a:pt x="185" y="1"/>
                  </a:moveTo>
                  <a:lnTo>
                    <a:pt x="1" y="13050"/>
                  </a:lnTo>
                  <a:lnTo>
                    <a:pt x="17361" y="13301"/>
                  </a:lnTo>
                  <a:lnTo>
                    <a:pt x="17545" y="252"/>
                  </a:lnTo>
                  <a:lnTo>
                    <a:pt x="18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6" name="Google Shape;1056;p87"/>
            <p:cNvSpPr/>
            <p:nvPr/>
          </p:nvSpPr>
          <p:spPr>
            <a:xfrm>
              <a:off x="7349760" y="1788172"/>
              <a:ext cx="556973" cy="265334"/>
            </a:xfrm>
            <a:custGeom>
              <a:avLst/>
              <a:gdLst/>
              <a:ahLst/>
              <a:cxnLst/>
              <a:rect l="l" t="t" r="r" b="b"/>
              <a:pathLst>
                <a:path w="17362" h="8271" extrusionOk="0">
                  <a:moveTo>
                    <a:pt x="6183" y="0"/>
                  </a:moveTo>
                  <a:lnTo>
                    <a:pt x="1" y="8020"/>
                  </a:lnTo>
                  <a:lnTo>
                    <a:pt x="17361" y="8271"/>
                  </a:lnTo>
                  <a:lnTo>
                    <a:pt x="12449" y="2440"/>
                  </a:lnTo>
                  <a:lnTo>
                    <a:pt x="9859" y="5113"/>
                  </a:lnTo>
                  <a:lnTo>
                    <a:pt x="618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7" name="Google Shape;1057;p87"/>
            <p:cNvSpPr/>
            <p:nvPr/>
          </p:nvSpPr>
          <p:spPr>
            <a:xfrm>
              <a:off x="7617948" y="1714195"/>
              <a:ext cx="102784" cy="87835"/>
            </a:xfrm>
            <a:custGeom>
              <a:avLst/>
              <a:gdLst/>
              <a:ahLst/>
              <a:cxnLst/>
              <a:rect l="l" t="t" r="r" b="b"/>
              <a:pathLst>
                <a:path w="3204" h="2738" extrusionOk="0">
                  <a:moveTo>
                    <a:pt x="1813" y="0"/>
                  </a:moveTo>
                  <a:cubicBezTo>
                    <a:pt x="623" y="0"/>
                    <a:pt x="0" y="1442"/>
                    <a:pt x="847" y="2323"/>
                  </a:cubicBezTo>
                  <a:cubicBezTo>
                    <a:pt x="1123" y="2609"/>
                    <a:pt x="1468" y="2738"/>
                    <a:pt x="1809" y="2738"/>
                  </a:cubicBezTo>
                  <a:cubicBezTo>
                    <a:pt x="2503" y="2738"/>
                    <a:pt x="3175" y="2205"/>
                    <a:pt x="3187" y="1387"/>
                  </a:cubicBezTo>
                  <a:cubicBezTo>
                    <a:pt x="3203" y="619"/>
                    <a:pt x="2602" y="0"/>
                    <a:pt x="1833" y="0"/>
                  </a:cubicBezTo>
                  <a:cubicBezTo>
                    <a:pt x="1826" y="0"/>
                    <a:pt x="1819" y="0"/>
                    <a:pt x="181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058" name="Google Shape;1058;p87"/>
          <p:cNvGrpSpPr/>
          <p:nvPr/>
        </p:nvGrpSpPr>
        <p:grpSpPr>
          <a:xfrm>
            <a:off x="4018650" y="1846783"/>
            <a:ext cx="1347189" cy="1083491"/>
            <a:chOff x="3013987" y="1385087"/>
            <a:chExt cx="1010392" cy="812618"/>
          </a:xfrm>
        </p:grpSpPr>
        <p:sp>
          <p:nvSpPr>
            <p:cNvPr id="1059" name="Google Shape;1059;p87"/>
            <p:cNvSpPr/>
            <p:nvPr/>
          </p:nvSpPr>
          <p:spPr>
            <a:xfrm>
              <a:off x="3013987" y="1385087"/>
              <a:ext cx="1010392" cy="812618"/>
            </a:xfrm>
            <a:custGeom>
              <a:avLst/>
              <a:gdLst/>
              <a:ahLst/>
              <a:cxnLst/>
              <a:rect l="l" t="t" r="r" b="b"/>
              <a:pathLst>
                <a:path w="31496" h="25331" extrusionOk="0">
                  <a:moveTo>
                    <a:pt x="351" y="0"/>
                  </a:moveTo>
                  <a:lnTo>
                    <a:pt x="0" y="24879"/>
                  </a:lnTo>
                  <a:lnTo>
                    <a:pt x="31128" y="25330"/>
                  </a:lnTo>
                  <a:lnTo>
                    <a:pt x="31496" y="435"/>
                  </a:lnTo>
                  <a:lnTo>
                    <a:pt x="35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0" name="Google Shape;1060;p87"/>
            <p:cNvSpPr/>
            <p:nvPr/>
          </p:nvSpPr>
          <p:spPr>
            <a:xfrm>
              <a:off x="3048826" y="1435452"/>
              <a:ext cx="939110" cy="711342"/>
            </a:xfrm>
            <a:custGeom>
              <a:avLst/>
              <a:gdLst/>
              <a:ahLst/>
              <a:cxnLst/>
              <a:rect l="l" t="t" r="r" b="b"/>
              <a:pathLst>
                <a:path w="29274" h="22174" extrusionOk="0">
                  <a:moveTo>
                    <a:pt x="318" y="1"/>
                  </a:moveTo>
                  <a:lnTo>
                    <a:pt x="0" y="21755"/>
                  </a:lnTo>
                  <a:lnTo>
                    <a:pt x="28956" y="22173"/>
                  </a:lnTo>
                  <a:lnTo>
                    <a:pt x="29274" y="419"/>
                  </a:lnTo>
                  <a:lnTo>
                    <a:pt x="31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1" name="Google Shape;1061;p87"/>
            <p:cNvSpPr/>
            <p:nvPr/>
          </p:nvSpPr>
          <p:spPr>
            <a:xfrm>
              <a:off x="3048826" y="1704539"/>
              <a:ext cx="928941" cy="442255"/>
            </a:xfrm>
            <a:custGeom>
              <a:avLst/>
              <a:gdLst/>
              <a:ahLst/>
              <a:cxnLst/>
              <a:rect l="l" t="t" r="r" b="b"/>
              <a:pathLst>
                <a:path w="28957" h="13786" extrusionOk="0">
                  <a:moveTo>
                    <a:pt x="10310" y="1"/>
                  </a:moveTo>
                  <a:lnTo>
                    <a:pt x="0" y="13367"/>
                  </a:lnTo>
                  <a:lnTo>
                    <a:pt x="28956" y="13785"/>
                  </a:lnTo>
                  <a:lnTo>
                    <a:pt x="20769" y="4078"/>
                  </a:lnTo>
                  <a:lnTo>
                    <a:pt x="16458" y="8539"/>
                  </a:lnTo>
                  <a:lnTo>
                    <a:pt x="1031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2" name="Google Shape;1062;p87"/>
            <p:cNvSpPr/>
            <p:nvPr/>
          </p:nvSpPr>
          <p:spPr>
            <a:xfrm>
              <a:off x="3496150" y="1581256"/>
              <a:ext cx="171275" cy="146189"/>
            </a:xfrm>
            <a:custGeom>
              <a:avLst/>
              <a:gdLst/>
              <a:ahLst/>
              <a:cxnLst/>
              <a:rect l="l" t="t" r="r" b="b"/>
              <a:pathLst>
                <a:path w="5339" h="4557" extrusionOk="0">
                  <a:moveTo>
                    <a:pt x="3024" y="0"/>
                  </a:moveTo>
                  <a:cubicBezTo>
                    <a:pt x="1013" y="0"/>
                    <a:pt x="1" y="2417"/>
                    <a:pt x="1395" y="3860"/>
                  </a:cubicBezTo>
                  <a:cubicBezTo>
                    <a:pt x="1864" y="4341"/>
                    <a:pt x="2449" y="4557"/>
                    <a:pt x="3022" y="4557"/>
                  </a:cubicBezTo>
                  <a:cubicBezTo>
                    <a:pt x="4183" y="4557"/>
                    <a:pt x="5299" y="3671"/>
                    <a:pt x="5321" y="2306"/>
                  </a:cubicBezTo>
                  <a:cubicBezTo>
                    <a:pt x="5338" y="1053"/>
                    <a:pt x="4319" y="17"/>
                    <a:pt x="3066" y="1"/>
                  </a:cubicBezTo>
                  <a:cubicBezTo>
                    <a:pt x="3052" y="0"/>
                    <a:pt x="3038" y="0"/>
                    <a:pt x="302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063" name="Google Shape;1063;p87"/>
          <p:cNvGrpSpPr/>
          <p:nvPr/>
        </p:nvGrpSpPr>
        <p:grpSpPr>
          <a:xfrm>
            <a:off x="2954492" y="3909355"/>
            <a:ext cx="775480" cy="623935"/>
            <a:chOff x="2215869" y="2932016"/>
            <a:chExt cx="581610" cy="467951"/>
          </a:xfrm>
        </p:grpSpPr>
        <p:sp>
          <p:nvSpPr>
            <p:cNvPr id="1064" name="Google Shape;1064;p87"/>
            <p:cNvSpPr/>
            <p:nvPr/>
          </p:nvSpPr>
          <p:spPr>
            <a:xfrm>
              <a:off x="2215869" y="2932016"/>
              <a:ext cx="581610" cy="467951"/>
            </a:xfrm>
            <a:custGeom>
              <a:avLst/>
              <a:gdLst/>
              <a:ahLst/>
              <a:cxnLst/>
              <a:rect l="l" t="t" r="r" b="b"/>
              <a:pathLst>
                <a:path w="18130" h="14587" extrusionOk="0">
                  <a:moveTo>
                    <a:pt x="201" y="0"/>
                  </a:moveTo>
                  <a:lnTo>
                    <a:pt x="0" y="14336"/>
                  </a:lnTo>
                  <a:lnTo>
                    <a:pt x="17929" y="14586"/>
                  </a:lnTo>
                  <a:lnTo>
                    <a:pt x="18129" y="251"/>
                  </a:lnTo>
                  <a:lnTo>
                    <a:pt x="20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5" name="Google Shape;1065;p87"/>
            <p:cNvSpPr/>
            <p:nvPr/>
          </p:nvSpPr>
          <p:spPr>
            <a:xfrm>
              <a:off x="2235694" y="2961466"/>
              <a:ext cx="540869" cy="409565"/>
            </a:xfrm>
            <a:custGeom>
              <a:avLst/>
              <a:gdLst/>
              <a:ahLst/>
              <a:cxnLst/>
              <a:rect l="l" t="t" r="r" b="b"/>
              <a:pathLst>
                <a:path w="16860" h="12767" extrusionOk="0">
                  <a:moveTo>
                    <a:pt x="184" y="1"/>
                  </a:moveTo>
                  <a:lnTo>
                    <a:pt x="0" y="12532"/>
                  </a:lnTo>
                  <a:lnTo>
                    <a:pt x="16676" y="12766"/>
                  </a:lnTo>
                  <a:lnTo>
                    <a:pt x="16859" y="235"/>
                  </a:lnTo>
                  <a:lnTo>
                    <a:pt x="18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6" name="Google Shape;1066;p87"/>
            <p:cNvSpPr/>
            <p:nvPr/>
          </p:nvSpPr>
          <p:spPr>
            <a:xfrm>
              <a:off x="2235694" y="3115867"/>
              <a:ext cx="534966" cy="255164"/>
            </a:xfrm>
            <a:custGeom>
              <a:avLst/>
              <a:gdLst/>
              <a:ahLst/>
              <a:cxnLst/>
              <a:rect l="l" t="t" r="r" b="b"/>
              <a:pathLst>
                <a:path w="16676" h="7954" extrusionOk="0">
                  <a:moveTo>
                    <a:pt x="5949" y="0"/>
                  </a:moveTo>
                  <a:lnTo>
                    <a:pt x="0" y="7719"/>
                  </a:lnTo>
                  <a:lnTo>
                    <a:pt x="16676" y="7953"/>
                  </a:lnTo>
                  <a:lnTo>
                    <a:pt x="11964" y="2356"/>
                  </a:lnTo>
                  <a:lnTo>
                    <a:pt x="9474" y="4929"/>
                  </a:lnTo>
                  <a:lnTo>
                    <a:pt x="5949"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7" name="Google Shape;1067;p87"/>
            <p:cNvSpPr/>
            <p:nvPr/>
          </p:nvSpPr>
          <p:spPr>
            <a:xfrm>
              <a:off x="2493136" y="3045098"/>
              <a:ext cx="99031" cy="84435"/>
            </a:xfrm>
            <a:custGeom>
              <a:avLst/>
              <a:gdLst/>
              <a:ahLst/>
              <a:cxnLst/>
              <a:rect l="l" t="t" r="r" b="b"/>
              <a:pathLst>
                <a:path w="3087" h="2632" extrusionOk="0">
                  <a:moveTo>
                    <a:pt x="1762" y="0"/>
                  </a:moveTo>
                  <a:cubicBezTo>
                    <a:pt x="590" y="0"/>
                    <a:pt x="0" y="1392"/>
                    <a:pt x="814" y="2223"/>
                  </a:cubicBezTo>
                  <a:cubicBezTo>
                    <a:pt x="1086" y="2505"/>
                    <a:pt x="1424" y="2632"/>
                    <a:pt x="1754" y="2632"/>
                  </a:cubicBezTo>
                  <a:cubicBezTo>
                    <a:pt x="2421" y="2632"/>
                    <a:pt x="3059" y="2119"/>
                    <a:pt x="3070" y="1337"/>
                  </a:cubicBezTo>
                  <a:cubicBezTo>
                    <a:pt x="3087" y="602"/>
                    <a:pt x="2502" y="17"/>
                    <a:pt x="1783" y="0"/>
                  </a:cubicBezTo>
                  <a:cubicBezTo>
                    <a:pt x="1776" y="0"/>
                    <a:pt x="1769" y="0"/>
                    <a:pt x="176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068" name="Google Shape;1068;p87"/>
          <p:cNvGrpSpPr/>
          <p:nvPr/>
        </p:nvGrpSpPr>
        <p:grpSpPr>
          <a:xfrm>
            <a:off x="8820598" y="3479099"/>
            <a:ext cx="968431" cy="781896"/>
            <a:chOff x="6615448" y="2609324"/>
            <a:chExt cx="726323" cy="586422"/>
          </a:xfrm>
        </p:grpSpPr>
        <p:sp>
          <p:nvSpPr>
            <p:cNvPr id="1069" name="Google Shape;1069;p87"/>
            <p:cNvSpPr/>
            <p:nvPr/>
          </p:nvSpPr>
          <p:spPr>
            <a:xfrm>
              <a:off x="6617598" y="2611473"/>
              <a:ext cx="724174" cy="582669"/>
            </a:xfrm>
            <a:custGeom>
              <a:avLst/>
              <a:gdLst/>
              <a:ahLst/>
              <a:cxnLst/>
              <a:rect l="l" t="t" r="r" b="b"/>
              <a:pathLst>
                <a:path w="22574" h="18163" extrusionOk="0">
                  <a:moveTo>
                    <a:pt x="267" y="0"/>
                  </a:moveTo>
                  <a:lnTo>
                    <a:pt x="0" y="17845"/>
                  </a:lnTo>
                  <a:lnTo>
                    <a:pt x="22323" y="18162"/>
                  </a:lnTo>
                  <a:lnTo>
                    <a:pt x="22573" y="318"/>
                  </a:lnTo>
                  <a:lnTo>
                    <a:pt x="26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0" name="Google Shape;1070;p87"/>
            <p:cNvSpPr/>
            <p:nvPr/>
          </p:nvSpPr>
          <p:spPr>
            <a:xfrm>
              <a:off x="6615448" y="2609324"/>
              <a:ext cx="726323" cy="586422"/>
            </a:xfrm>
            <a:custGeom>
              <a:avLst/>
              <a:gdLst/>
              <a:ahLst/>
              <a:cxnLst/>
              <a:rect l="l" t="t" r="r" b="b"/>
              <a:pathLst>
                <a:path w="22641" h="18280" extrusionOk="0">
                  <a:moveTo>
                    <a:pt x="268" y="1"/>
                  </a:moveTo>
                  <a:lnTo>
                    <a:pt x="268" y="67"/>
                  </a:lnTo>
                  <a:cubicBezTo>
                    <a:pt x="184" y="5381"/>
                    <a:pt x="100" y="11463"/>
                    <a:pt x="0" y="17895"/>
                  </a:cubicBezTo>
                  <a:lnTo>
                    <a:pt x="0" y="17912"/>
                  </a:lnTo>
                  <a:lnTo>
                    <a:pt x="0" y="17979"/>
                  </a:lnTo>
                  <a:lnTo>
                    <a:pt x="67" y="17979"/>
                  </a:lnTo>
                  <a:lnTo>
                    <a:pt x="22390" y="18280"/>
                  </a:lnTo>
                  <a:lnTo>
                    <a:pt x="22440" y="18280"/>
                  </a:lnTo>
                  <a:lnTo>
                    <a:pt x="22440" y="18229"/>
                  </a:lnTo>
                  <a:cubicBezTo>
                    <a:pt x="22507" y="12833"/>
                    <a:pt x="22557" y="8371"/>
                    <a:pt x="22607" y="5247"/>
                  </a:cubicBezTo>
                  <a:cubicBezTo>
                    <a:pt x="22607" y="3693"/>
                    <a:pt x="22624" y="2490"/>
                    <a:pt x="22640" y="1655"/>
                  </a:cubicBezTo>
                  <a:cubicBezTo>
                    <a:pt x="22640" y="1237"/>
                    <a:pt x="22640" y="919"/>
                    <a:pt x="22640" y="702"/>
                  </a:cubicBezTo>
                  <a:cubicBezTo>
                    <a:pt x="22640" y="502"/>
                    <a:pt x="22640" y="385"/>
                    <a:pt x="22640" y="385"/>
                  </a:cubicBezTo>
                  <a:cubicBezTo>
                    <a:pt x="22640" y="385"/>
                    <a:pt x="22640" y="502"/>
                    <a:pt x="22624" y="719"/>
                  </a:cubicBezTo>
                  <a:cubicBezTo>
                    <a:pt x="22624" y="936"/>
                    <a:pt x="22624" y="1254"/>
                    <a:pt x="22607" y="1671"/>
                  </a:cubicBezTo>
                  <a:cubicBezTo>
                    <a:pt x="22590" y="2507"/>
                    <a:pt x="22573" y="3726"/>
                    <a:pt x="22540" y="5297"/>
                  </a:cubicBezTo>
                  <a:cubicBezTo>
                    <a:pt x="22490" y="8392"/>
                    <a:pt x="22424" y="12812"/>
                    <a:pt x="22324" y="18162"/>
                  </a:cubicBezTo>
                  <a:lnTo>
                    <a:pt x="22324" y="18162"/>
                  </a:lnTo>
                  <a:cubicBezTo>
                    <a:pt x="15976" y="18079"/>
                    <a:pt x="8362" y="17962"/>
                    <a:pt x="152" y="17830"/>
                  </a:cubicBezTo>
                  <a:lnTo>
                    <a:pt x="152" y="17830"/>
                  </a:lnTo>
                  <a:cubicBezTo>
                    <a:pt x="234" y="11438"/>
                    <a:pt x="317" y="5409"/>
                    <a:pt x="384" y="135"/>
                  </a:cubicBezTo>
                  <a:lnTo>
                    <a:pt x="384" y="135"/>
                  </a:lnTo>
                  <a:lnTo>
                    <a:pt x="16441" y="335"/>
                  </a:lnTo>
                  <a:lnTo>
                    <a:pt x="21003" y="385"/>
                  </a:lnTo>
                  <a:lnTo>
                    <a:pt x="22540" y="385"/>
                  </a:lnTo>
                  <a:lnTo>
                    <a:pt x="22223" y="368"/>
                  </a:lnTo>
                  <a:lnTo>
                    <a:pt x="21036" y="351"/>
                  </a:lnTo>
                  <a:lnTo>
                    <a:pt x="16475" y="268"/>
                  </a:lnTo>
                  <a:lnTo>
                    <a:pt x="33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1" name="Google Shape;1071;p87"/>
            <p:cNvSpPr/>
            <p:nvPr/>
          </p:nvSpPr>
          <p:spPr>
            <a:xfrm>
              <a:off x="6642781" y="2647916"/>
              <a:ext cx="672718" cy="509783"/>
            </a:xfrm>
            <a:custGeom>
              <a:avLst/>
              <a:gdLst/>
              <a:ahLst/>
              <a:cxnLst/>
              <a:rect l="l" t="t" r="r" b="b"/>
              <a:pathLst>
                <a:path w="20970" h="15891" extrusionOk="0">
                  <a:moveTo>
                    <a:pt x="234" y="1"/>
                  </a:moveTo>
                  <a:lnTo>
                    <a:pt x="0" y="15590"/>
                  </a:lnTo>
                  <a:lnTo>
                    <a:pt x="20752" y="15890"/>
                  </a:lnTo>
                  <a:lnTo>
                    <a:pt x="20970" y="301"/>
                  </a:lnTo>
                  <a:lnTo>
                    <a:pt x="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2" name="Google Shape;1072;p87"/>
            <p:cNvSpPr/>
            <p:nvPr/>
          </p:nvSpPr>
          <p:spPr>
            <a:xfrm>
              <a:off x="6642781" y="2840332"/>
              <a:ext cx="665756" cy="317367"/>
            </a:xfrm>
            <a:custGeom>
              <a:avLst/>
              <a:gdLst/>
              <a:ahLst/>
              <a:cxnLst/>
              <a:rect l="l" t="t" r="r" b="b"/>
              <a:pathLst>
                <a:path w="20753" h="9893" extrusionOk="0">
                  <a:moveTo>
                    <a:pt x="7386" y="1"/>
                  </a:moveTo>
                  <a:lnTo>
                    <a:pt x="0" y="9592"/>
                  </a:lnTo>
                  <a:lnTo>
                    <a:pt x="20752" y="9892"/>
                  </a:lnTo>
                  <a:lnTo>
                    <a:pt x="14888" y="2942"/>
                  </a:lnTo>
                  <a:lnTo>
                    <a:pt x="11797" y="6133"/>
                  </a:lnTo>
                  <a:lnTo>
                    <a:pt x="7386" y="1"/>
                  </a:lnTo>
                  <a:close/>
                </a:path>
              </a:pathLst>
            </a:custGeom>
            <a:solidFill>
              <a:srgbClr val="263238">
                <a:alpha val="320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a:p>
          </p:txBody>
        </p:sp>
        <p:sp>
          <p:nvSpPr>
            <p:cNvPr id="1073" name="Google Shape;1073;p87"/>
            <p:cNvSpPr/>
            <p:nvPr/>
          </p:nvSpPr>
          <p:spPr>
            <a:xfrm>
              <a:off x="6962939" y="2751887"/>
              <a:ext cx="123155" cy="105222"/>
            </a:xfrm>
            <a:custGeom>
              <a:avLst/>
              <a:gdLst/>
              <a:ahLst/>
              <a:cxnLst/>
              <a:rect l="l" t="t" r="r" b="b"/>
              <a:pathLst>
                <a:path w="3839" h="3280" extrusionOk="0">
                  <a:moveTo>
                    <a:pt x="2197" y="1"/>
                  </a:moveTo>
                  <a:cubicBezTo>
                    <a:pt x="740" y="1"/>
                    <a:pt x="0" y="1744"/>
                    <a:pt x="1015" y="2775"/>
                  </a:cubicBezTo>
                  <a:cubicBezTo>
                    <a:pt x="1352" y="3123"/>
                    <a:pt x="1773" y="3280"/>
                    <a:pt x="2184" y="3280"/>
                  </a:cubicBezTo>
                  <a:cubicBezTo>
                    <a:pt x="3015" y="3280"/>
                    <a:pt x="3810" y="2644"/>
                    <a:pt x="3822" y="1672"/>
                  </a:cubicBezTo>
                  <a:cubicBezTo>
                    <a:pt x="3838" y="770"/>
                    <a:pt x="3120" y="18"/>
                    <a:pt x="2218" y="1"/>
                  </a:cubicBezTo>
                  <a:cubicBezTo>
                    <a:pt x="2211" y="1"/>
                    <a:pt x="2204" y="1"/>
                    <a:pt x="2197" y="1"/>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a:p>
          </p:txBody>
        </p:sp>
      </p:grpSp>
      <p:grpSp>
        <p:nvGrpSpPr>
          <p:cNvPr id="1074" name="Google Shape;1074;p87"/>
          <p:cNvGrpSpPr/>
          <p:nvPr/>
        </p:nvGrpSpPr>
        <p:grpSpPr>
          <a:xfrm>
            <a:off x="7146109" y="1230034"/>
            <a:ext cx="1153511" cy="931261"/>
            <a:chOff x="5359581" y="922525"/>
            <a:chExt cx="865133" cy="698446"/>
          </a:xfrm>
        </p:grpSpPr>
        <p:sp>
          <p:nvSpPr>
            <p:cNvPr id="1075" name="Google Shape;1075;p87"/>
            <p:cNvSpPr/>
            <p:nvPr/>
          </p:nvSpPr>
          <p:spPr>
            <a:xfrm>
              <a:off x="5361698" y="924642"/>
              <a:ext cx="863016" cy="694179"/>
            </a:xfrm>
            <a:custGeom>
              <a:avLst/>
              <a:gdLst/>
              <a:ahLst/>
              <a:cxnLst/>
              <a:rect l="l" t="t" r="r" b="b"/>
              <a:pathLst>
                <a:path w="26902" h="21639" extrusionOk="0">
                  <a:moveTo>
                    <a:pt x="302" y="1"/>
                  </a:moveTo>
                  <a:lnTo>
                    <a:pt x="1" y="21254"/>
                  </a:lnTo>
                  <a:lnTo>
                    <a:pt x="26584" y="21638"/>
                  </a:lnTo>
                  <a:lnTo>
                    <a:pt x="26902" y="385"/>
                  </a:lnTo>
                  <a:lnTo>
                    <a:pt x="3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6" name="Google Shape;1076;p87"/>
            <p:cNvSpPr/>
            <p:nvPr/>
          </p:nvSpPr>
          <p:spPr>
            <a:xfrm>
              <a:off x="5359581" y="922525"/>
              <a:ext cx="865133" cy="698446"/>
            </a:xfrm>
            <a:custGeom>
              <a:avLst/>
              <a:gdLst/>
              <a:ahLst/>
              <a:cxnLst/>
              <a:rect l="l" t="t" r="r" b="b"/>
              <a:pathLst>
                <a:path w="26968" h="21772" extrusionOk="0">
                  <a:moveTo>
                    <a:pt x="301" y="0"/>
                  </a:moveTo>
                  <a:lnTo>
                    <a:pt x="301" y="67"/>
                  </a:lnTo>
                  <a:cubicBezTo>
                    <a:pt x="217" y="6399"/>
                    <a:pt x="100" y="13651"/>
                    <a:pt x="0" y="21320"/>
                  </a:cubicBezTo>
                  <a:lnTo>
                    <a:pt x="0" y="21387"/>
                  </a:lnTo>
                  <a:lnTo>
                    <a:pt x="67" y="21404"/>
                  </a:lnTo>
                  <a:cubicBezTo>
                    <a:pt x="9908" y="21537"/>
                    <a:pt x="19065" y="21654"/>
                    <a:pt x="26650" y="21771"/>
                  </a:cubicBezTo>
                  <a:lnTo>
                    <a:pt x="26717" y="21771"/>
                  </a:lnTo>
                  <a:lnTo>
                    <a:pt x="26717" y="21704"/>
                  </a:lnTo>
                  <a:cubicBezTo>
                    <a:pt x="26801" y="15288"/>
                    <a:pt x="26867" y="9975"/>
                    <a:pt x="26901" y="6249"/>
                  </a:cubicBezTo>
                  <a:cubicBezTo>
                    <a:pt x="26934" y="4394"/>
                    <a:pt x="26934" y="2941"/>
                    <a:pt x="26951" y="1955"/>
                  </a:cubicBezTo>
                  <a:cubicBezTo>
                    <a:pt x="26951" y="1454"/>
                    <a:pt x="26968" y="1086"/>
                    <a:pt x="26968" y="819"/>
                  </a:cubicBezTo>
                  <a:cubicBezTo>
                    <a:pt x="26968" y="568"/>
                    <a:pt x="26968" y="451"/>
                    <a:pt x="26968" y="451"/>
                  </a:cubicBezTo>
                  <a:cubicBezTo>
                    <a:pt x="26968" y="451"/>
                    <a:pt x="26951" y="585"/>
                    <a:pt x="26951" y="835"/>
                  </a:cubicBezTo>
                  <a:cubicBezTo>
                    <a:pt x="26951" y="1103"/>
                    <a:pt x="26934" y="1487"/>
                    <a:pt x="26934" y="1972"/>
                  </a:cubicBezTo>
                  <a:cubicBezTo>
                    <a:pt x="26901" y="2974"/>
                    <a:pt x="26884" y="4428"/>
                    <a:pt x="26851" y="6282"/>
                  </a:cubicBezTo>
                  <a:cubicBezTo>
                    <a:pt x="26784" y="9979"/>
                    <a:pt x="26701" y="15267"/>
                    <a:pt x="26601" y="21637"/>
                  </a:cubicBezTo>
                  <a:lnTo>
                    <a:pt x="26601" y="21637"/>
                  </a:lnTo>
                  <a:cubicBezTo>
                    <a:pt x="19029" y="21537"/>
                    <a:pt x="9922" y="21404"/>
                    <a:pt x="135" y="21254"/>
                  </a:cubicBezTo>
                  <a:lnTo>
                    <a:pt x="135" y="21254"/>
                  </a:lnTo>
                  <a:cubicBezTo>
                    <a:pt x="251" y="13637"/>
                    <a:pt x="350" y="6433"/>
                    <a:pt x="434" y="134"/>
                  </a:cubicBezTo>
                  <a:lnTo>
                    <a:pt x="434" y="134"/>
                  </a:lnTo>
                  <a:lnTo>
                    <a:pt x="19566" y="368"/>
                  </a:lnTo>
                  <a:lnTo>
                    <a:pt x="25013" y="434"/>
                  </a:lnTo>
                  <a:cubicBezTo>
                    <a:pt x="25648" y="434"/>
                    <a:pt x="26132" y="434"/>
                    <a:pt x="26466" y="451"/>
                  </a:cubicBezTo>
                  <a:lnTo>
                    <a:pt x="26968" y="451"/>
                  </a:lnTo>
                  <a:cubicBezTo>
                    <a:pt x="26968" y="451"/>
                    <a:pt x="26918" y="451"/>
                    <a:pt x="26834" y="434"/>
                  </a:cubicBezTo>
                  <a:lnTo>
                    <a:pt x="26466" y="434"/>
                  </a:lnTo>
                  <a:lnTo>
                    <a:pt x="25046" y="401"/>
                  </a:lnTo>
                  <a:lnTo>
                    <a:pt x="19616" y="317"/>
                  </a:lnTo>
                  <a:lnTo>
                    <a:pt x="3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7" name="Google Shape;1077;p87"/>
            <p:cNvSpPr/>
            <p:nvPr/>
          </p:nvSpPr>
          <p:spPr>
            <a:xfrm>
              <a:off x="5387426" y="968079"/>
              <a:ext cx="801904" cy="607306"/>
            </a:xfrm>
            <a:custGeom>
              <a:avLst/>
              <a:gdLst/>
              <a:ahLst/>
              <a:cxnLst/>
              <a:rect l="l" t="t" r="r" b="b"/>
              <a:pathLst>
                <a:path w="24997" h="18931" extrusionOk="0">
                  <a:moveTo>
                    <a:pt x="268" y="0"/>
                  </a:moveTo>
                  <a:lnTo>
                    <a:pt x="1" y="18580"/>
                  </a:lnTo>
                  <a:lnTo>
                    <a:pt x="24730" y="18931"/>
                  </a:lnTo>
                  <a:lnTo>
                    <a:pt x="24997" y="351"/>
                  </a:lnTo>
                  <a:lnTo>
                    <a:pt x="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8" name="Google Shape;1078;p87"/>
            <p:cNvSpPr/>
            <p:nvPr/>
          </p:nvSpPr>
          <p:spPr>
            <a:xfrm>
              <a:off x="5391179" y="968079"/>
              <a:ext cx="801390" cy="607306"/>
            </a:xfrm>
            <a:custGeom>
              <a:avLst/>
              <a:gdLst/>
              <a:ahLst/>
              <a:cxnLst/>
              <a:rect l="l" t="t" r="r" b="b"/>
              <a:pathLst>
                <a:path w="24981" h="18931" extrusionOk="0">
                  <a:moveTo>
                    <a:pt x="251" y="0"/>
                  </a:moveTo>
                  <a:lnTo>
                    <a:pt x="1" y="18580"/>
                  </a:lnTo>
                  <a:lnTo>
                    <a:pt x="24713" y="18931"/>
                  </a:lnTo>
                  <a:lnTo>
                    <a:pt x="24980" y="351"/>
                  </a:lnTo>
                  <a:lnTo>
                    <a:pt x="251" y="0"/>
                  </a:lnTo>
                  <a:close/>
                </a:path>
              </a:pathLst>
            </a:cu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9" name="Google Shape;1079;p87"/>
            <p:cNvSpPr/>
            <p:nvPr/>
          </p:nvSpPr>
          <p:spPr>
            <a:xfrm>
              <a:off x="5391725" y="1197483"/>
              <a:ext cx="793338" cy="377902"/>
            </a:xfrm>
            <a:custGeom>
              <a:avLst/>
              <a:gdLst/>
              <a:ahLst/>
              <a:cxnLst/>
              <a:rect l="l" t="t" r="r" b="b"/>
              <a:pathLst>
                <a:path w="24730" h="11780" extrusionOk="0">
                  <a:moveTo>
                    <a:pt x="8806" y="0"/>
                  </a:moveTo>
                  <a:lnTo>
                    <a:pt x="1" y="11429"/>
                  </a:lnTo>
                  <a:lnTo>
                    <a:pt x="24729" y="11780"/>
                  </a:lnTo>
                  <a:lnTo>
                    <a:pt x="17728" y="3493"/>
                  </a:lnTo>
                  <a:lnTo>
                    <a:pt x="14052" y="7302"/>
                  </a:lnTo>
                  <a:lnTo>
                    <a:pt x="88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0" name="Google Shape;1080;p87"/>
            <p:cNvSpPr/>
            <p:nvPr/>
          </p:nvSpPr>
          <p:spPr>
            <a:xfrm>
              <a:off x="5773669" y="1092421"/>
              <a:ext cx="146060" cy="124920"/>
            </a:xfrm>
            <a:custGeom>
              <a:avLst/>
              <a:gdLst/>
              <a:ahLst/>
              <a:cxnLst/>
              <a:rect l="l" t="t" r="r" b="b"/>
              <a:pathLst>
                <a:path w="4553" h="3894" extrusionOk="0">
                  <a:moveTo>
                    <a:pt x="2573" y="0"/>
                  </a:moveTo>
                  <a:cubicBezTo>
                    <a:pt x="863" y="0"/>
                    <a:pt x="1" y="2066"/>
                    <a:pt x="1194" y="3292"/>
                  </a:cubicBezTo>
                  <a:cubicBezTo>
                    <a:pt x="1592" y="3707"/>
                    <a:pt x="2090" y="3893"/>
                    <a:pt x="2578" y="3893"/>
                  </a:cubicBezTo>
                  <a:cubicBezTo>
                    <a:pt x="3564" y="3893"/>
                    <a:pt x="4513" y="3134"/>
                    <a:pt x="4536" y="1972"/>
                  </a:cubicBezTo>
                  <a:cubicBezTo>
                    <a:pt x="4552" y="886"/>
                    <a:pt x="3684" y="17"/>
                    <a:pt x="2614" y="1"/>
                  </a:cubicBezTo>
                  <a:cubicBezTo>
                    <a:pt x="2601" y="0"/>
                    <a:pt x="2587" y="0"/>
                    <a:pt x="2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081" name="Google Shape;1081;p87"/>
          <p:cNvGrpSpPr/>
          <p:nvPr/>
        </p:nvGrpSpPr>
        <p:grpSpPr>
          <a:xfrm>
            <a:off x="8819871" y="4437478"/>
            <a:ext cx="482440" cy="390991"/>
            <a:chOff x="6614903" y="3328108"/>
            <a:chExt cx="361830" cy="293243"/>
          </a:xfrm>
        </p:grpSpPr>
        <p:sp>
          <p:nvSpPr>
            <p:cNvPr id="1082" name="Google Shape;1082;p87"/>
            <p:cNvSpPr/>
            <p:nvPr/>
          </p:nvSpPr>
          <p:spPr>
            <a:xfrm>
              <a:off x="6617052" y="3330257"/>
              <a:ext cx="359681" cy="288945"/>
            </a:xfrm>
            <a:custGeom>
              <a:avLst/>
              <a:gdLst/>
              <a:ahLst/>
              <a:cxnLst/>
              <a:rect l="l" t="t" r="r" b="b"/>
              <a:pathLst>
                <a:path w="11212" h="9007" extrusionOk="0">
                  <a:moveTo>
                    <a:pt x="134" y="0"/>
                  </a:moveTo>
                  <a:lnTo>
                    <a:pt x="0" y="8856"/>
                  </a:lnTo>
                  <a:lnTo>
                    <a:pt x="11078" y="9006"/>
                  </a:lnTo>
                  <a:lnTo>
                    <a:pt x="11212" y="167"/>
                  </a:lnTo>
                  <a:lnTo>
                    <a:pt x="13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3" name="Google Shape;1083;p87"/>
            <p:cNvSpPr/>
            <p:nvPr/>
          </p:nvSpPr>
          <p:spPr>
            <a:xfrm>
              <a:off x="6614903" y="3328108"/>
              <a:ext cx="361830" cy="293243"/>
            </a:xfrm>
            <a:custGeom>
              <a:avLst/>
              <a:gdLst/>
              <a:ahLst/>
              <a:cxnLst/>
              <a:rect l="l" t="t" r="r" b="b"/>
              <a:pathLst>
                <a:path w="11279" h="9141" extrusionOk="0">
                  <a:moveTo>
                    <a:pt x="56" y="8839"/>
                  </a:moveTo>
                  <a:cubicBezTo>
                    <a:pt x="58" y="8839"/>
                    <a:pt x="65" y="8846"/>
                    <a:pt x="75" y="8856"/>
                  </a:cubicBezTo>
                  <a:lnTo>
                    <a:pt x="67" y="8856"/>
                  </a:lnTo>
                  <a:cubicBezTo>
                    <a:pt x="58" y="8844"/>
                    <a:pt x="55" y="8839"/>
                    <a:pt x="56" y="8839"/>
                  </a:cubicBezTo>
                  <a:close/>
                  <a:moveTo>
                    <a:pt x="134" y="8922"/>
                  </a:moveTo>
                  <a:cubicBezTo>
                    <a:pt x="135" y="8923"/>
                    <a:pt x="136" y="8924"/>
                    <a:pt x="136" y="8924"/>
                  </a:cubicBezTo>
                  <a:cubicBezTo>
                    <a:pt x="136" y="8924"/>
                    <a:pt x="135" y="8924"/>
                    <a:pt x="134" y="8923"/>
                  </a:cubicBezTo>
                  <a:cubicBezTo>
                    <a:pt x="134" y="8923"/>
                    <a:pt x="134" y="8922"/>
                    <a:pt x="134" y="8922"/>
                  </a:cubicBezTo>
                  <a:close/>
                  <a:moveTo>
                    <a:pt x="134" y="1"/>
                  </a:moveTo>
                  <a:lnTo>
                    <a:pt x="134" y="67"/>
                  </a:lnTo>
                  <a:cubicBezTo>
                    <a:pt x="101" y="2707"/>
                    <a:pt x="51" y="5732"/>
                    <a:pt x="0" y="8923"/>
                  </a:cubicBezTo>
                  <a:cubicBezTo>
                    <a:pt x="8" y="8930"/>
                    <a:pt x="45" y="8967"/>
                    <a:pt x="67" y="8990"/>
                  </a:cubicBezTo>
                  <a:lnTo>
                    <a:pt x="452" y="8990"/>
                  </a:lnTo>
                  <a:lnTo>
                    <a:pt x="836" y="9006"/>
                  </a:lnTo>
                  <a:lnTo>
                    <a:pt x="1588" y="9006"/>
                  </a:lnTo>
                  <a:cubicBezTo>
                    <a:pt x="2089" y="9023"/>
                    <a:pt x="2590" y="9023"/>
                    <a:pt x="3092" y="9040"/>
                  </a:cubicBezTo>
                  <a:cubicBezTo>
                    <a:pt x="4061" y="9040"/>
                    <a:pt x="5030" y="9057"/>
                    <a:pt x="5949" y="9073"/>
                  </a:cubicBezTo>
                  <a:lnTo>
                    <a:pt x="11145" y="9140"/>
                  </a:lnTo>
                  <a:lnTo>
                    <a:pt x="11195" y="9140"/>
                  </a:lnTo>
                  <a:lnTo>
                    <a:pt x="11195" y="9073"/>
                  </a:lnTo>
                  <a:cubicBezTo>
                    <a:pt x="11229" y="6400"/>
                    <a:pt x="11245" y="4194"/>
                    <a:pt x="11262" y="2624"/>
                  </a:cubicBezTo>
                  <a:cubicBezTo>
                    <a:pt x="11262" y="1872"/>
                    <a:pt x="11279" y="1270"/>
                    <a:pt x="11279" y="853"/>
                  </a:cubicBezTo>
                  <a:lnTo>
                    <a:pt x="11279" y="385"/>
                  </a:lnTo>
                  <a:cubicBezTo>
                    <a:pt x="11279" y="285"/>
                    <a:pt x="11262" y="218"/>
                    <a:pt x="11262" y="218"/>
                  </a:cubicBezTo>
                  <a:cubicBezTo>
                    <a:pt x="11262" y="218"/>
                    <a:pt x="11262" y="285"/>
                    <a:pt x="11262" y="385"/>
                  </a:cubicBezTo>
                  <a:cubicBezTo>
                    <a:pt x="11262" y="502"/>
                    <a:pt x="11245" y="669"/>
                    <a:pt x="11245" y="869"/>
                  </a:cubicBezTo>
                  <a:cubicBezTo>
                    <a:pt x="11245" y="1287"/>
                    <a:pt x="11229" y="1905"/>
                    <a:pt x="11212" y="2674"/>
                  </a:cubicBezTo>
                  <a:cubicBezTo>
                    <a:pt x="11179" y="4201"/>
                    <a:pt x="11129" y="6388"/>
                    <a:pt x="11079" y="9022"/>
                  </a:cubicBezTo>
                  <a:lnTo>
                    <a:pt x="11079" y="9022"/>
                  </a:lnTo>
                  <a:lnTo>
                    <a:pt x="5965" y="8940"/>
                  </a:lnTo>
                  <a:lnTo>
                    <a:pt x="3092" y="8889"/>
                  </a:lnTo>
                  <a:lnTo>
                    <a:pt x="1588" y="8873"/>
                  </a:lnTo>
                  <a:lnTo>
                    <a:pt x="836" y="8856"/>
                  </a:lnTo>
                  <a:lnTo>
                    <a:pt x="135" y="8856"/>
                  </a:lnTo>
                  <a:cubicBezTo>
                    <a:pt x="184" y="5716"/>
                    <a:pt x="217" y="2740"/>
                    <a:pt x="267" y="135"/>
                  </a:cubicBezTo>
                  <a:lnTo>
                    <a:pt x="267" y="135"/>
                  </a:lnTo>
                  <a:lnTo>
                    <a:pt x="8188" y="218"/>
                  </a:lnTo>
                  <a:lnTo>
                    <a:pt x="10443" y="234"/>
                  </a:lnTo>
                  <a:lnTo>
                    <a:pt x="11262" y="234"/>
                  </a:lnTo>
                  <a:cubicBezTo>
                    <a:pt x="11245" y="218"/>
                    <a:pt x="11229" y="218"/>
                    <a:pt x="11212" y="218"/>
                  </a:cubicBezTo>
                  <a:lnTo>
                    <a:pt x="11078" y="218"/>
                  </a:lnTo>
                  <a:lnTo>
                    <a:pt x="10477" y="201"/>
                  </a:lnTo>
                  <a:cubicBezTo>
                    <a:pt x="9942" y="184"/>
                    <a:pt x="9190" y="168"/>
                    <a:pt x="8221" y="151"/>
                  </a:cubicBezTo>
                  <a:lnTo>
                    <a:pt x="2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4" name="Google Shape;1084;p87"/>
            <p:cNvSpPr/>
            <p:nvPr/>
          </p:nvSpPr>
          <p:spPr>
            <a:xfrm>
              <a:off x="6627767" y="3348479"/>
              <a:ext cx="333953" cy="253015"/>
            </a:xfrm>
            <a:custGeom>
              <a:avLst/>
              <a:gdLst/>
              <a:ahLst/>
              <a:cxnLst/>
              <a:rect l="l" t="t" r="r" b="b"/>
              <a:pathLst>
                <a:path w="10410" h="7887" extrusionOk="0">
                  <a:moveTo>
                    <a:pt x="117" y="0"/>
                  </a:moveTo>
                  <a:lnTo>
                    <a:pt x="1" y="7736"/>
                  </a:lnTo>
                  <a:lnTo>
                    <a:pt x="10293" y="7887"/>
                  </a:lnTo>
                  <a:lnTo>
                    <a:pt x="10410" y="134"/>
                  </a:lnTo>
                  <a:lnTo>
                    <a:pt x="1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5" name="Google Shape;1085;p87"/>
            <p:cNvSpPr/>
            <p:nvPr/>
          </p:nvSpPr>
          <p:spPr>
            <a:xfrm>
              <a:off x="6631521" y="3348479"/>
              <a:ext cx="333953" cy="253015"/>
            </a:xfrm>
            <a:custGeom>
              <a:avLst/>
              <a:gdLst/>
              <a:ahLst/>
              <a:cxnLst/>
              <a:rect l="l" t="t" r="r" b="b"/>
              <a:pathLst>
                <a:path w="10410" h="7887" extrusionOk="0">
                  <a:moveTo>
                    <a:pt x="101" y="0"/>
                  </a:moveTo>
                  <a:lnTo>
                    <a:pt x="0" y="7736"/>
                  </a:lnTo>
                  <a:lnTo>
                    <a:pt x="10293" y="7887"/>
                  </a:lnTo>
                  <a:lnTo>
                    <a:pt x="10410" y="134"/>
                  </a:lnTo>
                  <a:lnTo>
                    <a:pt x="101" y="0"/>
                  </a:lnTo>
                  <a:close/>
                </a:path>
              </a:pathLst>
            </a:custGeom>
            <a:solidFill>
              <a:srgbClr val="FFFFFF">
                <a:alpha val="272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a:p>
          </p:txBody>
        </p:sp>
        <p:sp>
          <p:nvSpPr>
            <p:cNvPr id="1086" name="Google Shape;1086;p87"/>
            <p:cNvSpPr/>
            <p:nvPr/>
          </p:nvSpPr>
          <p:spPr>
            <a:xfrm>
              <a:off x="6629917" y="3443885"/>
              <a:ext cx="330199" cy="157609"/>
            </a:xfrm>
            <a:custGeom>
              <a:avLst/>
              <a:gdLst/>
              <a:ahLst/>
              <a:cxnLst/>
              <a:rect l="l" t="t" r="r" b="b"/>
              <a:pathLst>
                <a:path w="10293" h="4913" extrusionOk="0">
                  <a:moveTo>
                    <a:pt x="3660" y="1"/>
                  </a:moveTo>
                  <a:lnTo>
                    <a:pt x="0" y="4762"/>
                  </a:lnTo>
                  <a:lnTo>
                    <a:pt x="10293" y="4913"/>
                  </a:lnTo>
                  <a:lnTo>
                    <a:pt x="7369" y="1454"/>
                  </a:lnTo>
                  <a:lnTo>
                    <a:pt x="5848" y="3042"/>
                  </a:lnTo>
                  <a:lnTo>
                    <a:pt x="36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7" name="Google Shape;1087;p87"/>
            <p:cNvSpPr/>
            <p:nvPr/>
          </p:nvSpPr>
          <p:spPr>
            <a:xfrm>
              <a:off x="6788584" y="3399935"/>
              <a:ext cx="61112" cy="52419"/>
            </a:xfrm>
            <a:custGeom>
              <a:avLst/>
              <a:gdLst/>
              <a:ahLst/>
              <a:cxnLst/>
              <a:rect l="l" t="t" r="r" b="b"/>
              <a:pathLst>
                <a:path w="1905" h="1634" extrusionOk="0">
                  <a:moveTo>
                    <a:pt x="1086" y="0"/>
                  </a:moveTo>
                  <a:cubicBezTo>
                    <a:pt x="368" y="0"/>
                    <a:pt x="0" y="869"/>
                    <a:pt x="501" y="1387"/>
                  </a:cubicBezTo>
                  <a:cubicBezTo>
                    <a:pt x="666" y="1557"/>
                    <a:pt x="872" y="1634"/>
                    <a:pt x="1074" y="1634"/>
                  </a:cubicBezTo>
                  <a:cubicBezTo>
                    <a:pt x="1488" y="1634"/>
                    <a:pt x="1888" y="1313"/>
                    <a:pt x="1888" y="819"/>
                  </a:cubicBezTo>
                  <a:cubicBezTo>
                    <a:pt x="1905" y="385"/>
                    <a:pt x="1537" y="17"/>
                    <a:pt x="10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088" name="Google Shape;1088;p87"/>
          <p:cNvGrpSpPr/>
          <p:nvPr/>
        </p:nvGrpSpPr>
        <p:grpSpPr>
          <a:xfrm>
            <a:off x="1126317" y="2039006"/>
            <a:ext cx="668291" cy="539628"/>
            <a:chOff x="844738" y="1529254"/>
            <a:chExt cx="501218" cy="404721"/>
          </a:xfrm>
        </p:grpSpPr>
        <p:sp>
          <p:nvSpPr>
            <p:cNvPr id="1089" name="Google Shape;1089;p87"/>
            <p:cNvSpPr/>
            <p:nvPr/>
          </p:nvSpPr>
          <p:spPr>
            <a:xfrm>
              <a:off x="847432" y="1530890"/>
              <a:ext cx="498523" cy="401481"/>
            </a:xfrm>
            <a:custGeom>
              <a:avLst/>
              <a:gdLst/>
              <a:ahLst/>
              <a:cxnLst/>
              <a:rect l="l" t="t" r="r" b="b"/>
              <a:pathLst>
                <a:path w="15540" h="12515" extrusionOk="0">
                  <a:moveTo>
                    <a:pt x="167" y="0"/>
                  </a:moveTo>
                  <a:lnTo>
                    <a:pt x="0" y="12298"/>
                  </a:lnTo>
                  <a:lnTo>
                    <a:pt x="15355" y="12515"/>
                  </a:lnTo>
                  <a:lnTo>
                    <a:pt x="15539" y="234"/>
                  </a:lnTo>
                  <a:lnTo>
                    <a:pt x="16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0" name="Google Shape;1090;p87"/>
            <p:cNvSpPr/>
            <p:nvPr/>
          </p:nvSpPr>
          <p:spPr>
            <a:xfrm>
              <a:off x="844738" y="1529254"/>
              <a:ext cx="501218" cy="404721"/>
            </a:xfrm>
            <a:custGeom>
              <a:avLst/>
              <a:gdLst/>
              <a:ahLst/>
              <a:cxnLst/>
              <a:rect l="l" t="t" r="r" b="b"/>
              <a:pathLst>
                <a:path w="15624" h="12616" extrusionOk="0">
                  <a:moveTo>
                    <a:pt x="1" y="12348"/>
                  </a:moveTo>
                  <a:lnTo>
                    <a:pt x="1" y="12348"/>
                  </a:lnTo>
                  <a:cubicBezTo>
                    <a:pt x="1" y="12348"/>
                    <a:pt x="1" y="12348"/>
                    <a:pt x="1" y="12349"/>
                  </a:cubicBezTo>
                  <a:cubicBezTo>
                    <a:pt x="1" y="12348"/>
                    <a:pt x="1" y="12348"/>
                    <a:pt x="1" y="12348"/>
                  </a:cubicBezTo>
                  <a:close/>
                  <a:moveTo>
                    <a:pt x="185" y="1"/>
                  </a:moveTo>
                  <a:lnTo>
                    <a:pt x="185" y="51"/>
                  </a:lnTo>
                  <a:cubicBezTo>
                    <a:pt x="134" y="3710"/>
                    <a:pt x="68" y="7904"/>
                    <a:pt x="1" y="12348"/>
                  </a:cubicBezTo>
                  <a:lnTo>
                    <a:pt x="1" y="12348"/>
                  </a:lnTo>
                  <a:cubicBezTo>
                    <a:pt x="1" y="12348"/>
                    <a:pt x="1" y="12347"/>
                    <a:pt x="2" y="12347"/>
                  </a:cubicBezTo>
                  <a:cubicBezTo>
                    <a:pt x="13" y="12347"/>
                    <a:pt x="101" y="12433"/>
                    <a:pt x="101" y="12433"/>
                  </a:cubicBezTo>
                  <a:cubicBezTo>
                    <a:pt x="101" y="12433"/>
                    <a:pt x="97" y="12428"/>
                    <a:pt x="84" y="12415"/>
                  </a:cubicBezTo>
                  <a:lnTo>
                    <a:pt x="602" y="12415"/>
                  </a:lnTo>
                  <a:lnTo>
                    <a:pt x="1137" y="12432"/>
                  </a:lnTo>
                  <a:lnTo>
                    <a:pt x="2190" y="12449"/>
                  </a:lnTo>
                  <a:lnTo>
                    <a:pt x="4261" y="12465"/>
                  </a:lnTo>
                  <a:lnTo>
                    <a:pt x="8255" y="12532"/>
                  </a:lnTo>
                  <a:lnTo>
                    <a:pt x="15439" y="12616"/>
                  </a:lnTo>
                  <a:lnTo>
                    <a:pt x="15506" y="12616"/>
                  </a:lnTo>
                  <a:lnTo>
                    <a:pt x="15506" y="12566"/>
                  </a:lnTo>
                  <a:cubicBezTo>
                    <a:pt x="15540" y="8856"/>
                    <a:pt x="15573" y="5782"/>
                    <a:pt x="15607" y="3627"/>
                  </a:cubicBezTo>
                  <a:cubicBezTo>
                    <a:pt x="15607" y="2557"/>
                    <a:pt x="15623" y="1722"/>
                    <a:pt x="15623" y="1137"/>
                  </a:cubicBezTo>
                  <a:cubicBezTo>
                    <a:pt x="15623" y="870"/>
                    <a:pt x="15623" y="653"/>
                    <a:pt x="15623" y="502"/>
                  </a:cubicBezTo>
                  <a:cubicBezTo>
                    <a:pt x="15623" y="352"/>
                    <a:pt x="15623" y="285"/>
                    <a:pt x="15623" y="285"/>
                  </a:cubicBezTo>
                  <a:cubicBezTo>
                    <a:pt x="15623" y="285"/>
                    <a:pt x="15623" y="352"/>
                    <a:pt x="15607" y="502"/>
                  </a:cubicBezTo>
                  <a:cubicBezTo>
                    <a:pt x="15607" y="669"/>
                    <a:pt x="15607" y="887"/>
                    <a:pt x="15590" y="1171"/>
                  </a:cubicBezTo>
                  <a:cubicBezTo>
                    <a:pt x="15590" y="1739"/>
                    <a:pt x="15573" y="2591"/>
                    <a:pt x="15540" y="3660"/>
                  </a:cubicBezTo>
                  <a:cubicBezTo>
                    <a:pt x="15506" y="5786"/>
                    <a:pt x="15457" y="8836"/>
                    <a:pt x="15391" y="12498"/>
                  </a:cubicBezTo>
                  <a:lnTo>
                    <a:pt x="15391" y="12498"/>
                  </a:lnTo>
                  <a:cubicBezTo>
                    <a:pt x="13203" y="12465"/>
                    <a:pt x="10802" y="12432"/>
                    <a:pt x="8255" y="12399"/>
                  </a:cubicBezTo>
                  <a:lnTo>
                    <a:pt x="4261" y="12332"/>
                  </a:lnTo>
                  <a:lnTo>
                    <a:pt x="2190" y="12298"/>
                  </a:lnTo>
                  <a:lnTo>
                    <a:pt x="1137" y="12282"/>
                  </a:lnTo>
                  <a:lnTo>
                    <a:pt x="152" y="12282"/>
                  </a:lnTo>
                  <a:cubicBezTo>
                    <a:pt x="218" y="7883"/>
                    <a:pt x="268" y="3731"/>
                    <a:pt x="317" y="119"/>
                  </a:cubicBezTo>
                  <a:lnTo>
                    <a:pt x="317" y="119"/>
                  </a:lnTo>
                  <a:lnTo>
                    <a:pt x="11346" y="252"/>
                  </a:lnTo>
                  <a:lnTo>
                    <a:pt x="14487" y="268"/>
                  </a:lnTo>
                  <a:cubicBezTo>
                    <a:pt x="14855" y="285"/>
                    <a:pt x="15139" y="285"/>
                    <a:pt x="15322" y="285"/>
                  </a:cubicBezTo>
                  <a:lnTo>
                    <a:pt x="15623" y="285"/>
                  </a:lnTo>
                  <a:cubicBezTo>
                    <a:pt x="15607" y="268"/>
                    <a:pt x="15573" y="268"/>
                    <a:pt x="15556" y="268"/>
                  </a:cubicBezTo>
                  <a:lnTo>
                    <a:pt x="15339" y="268"/>
                  </a:lnTo>
                  <a:lnTo>
                    <a:pt x="14520" y="252"/>
                  </a:lnTo>
                  <a:cubicBezTo>
                    <a:pt x="13785" y="235"/>
                    <a:pt x="12733" y="218"/>
                    <a:pt x="11379" y="185"/>
                  </a:cubicBezTo>
                  <a:lnTo>
                    <a:pt x="25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1" name="Google Shape;1091;p87"/>
            <p:cNvSpPr/>
            <p:nvPr/>
          </p:nvSpPr>
          <p:spPr>
            <a:xfrm>
              <a:off x="864563" y="1556073"/>
              <a:ext cx="463171" cy="351116"/>
            </a:xfrm>
            <a:custGeom>
              <a:avLst/>
              <a:gdLst/>
              <a:ahLst/>
              <a:cxnLst/>
              <a:rect l="l" t="t" r="r" b="b"/>
              <a:pathLst>
                <a:path w="14438" h="10945" extrusionOk="0">
                  <a:moveTo>
                    <a:pt x="151" y="0"/>
                  </a:moveTo>
                  <a:lnTo>
                    <a:pt x="1" y="10744"/>
                  </a:lnTo>
                  <a:lnTo>
                    <a:pt x="14287" y="10944"/>
                  </a:lnTo>
                  <a:lnTo>
                    <a:pt x="14437" y="201"/>
                  </a:lnTo>
                  <a:lnTo>
                    <a:pt x="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2" name="Google Shape;1092;p87"/>
            <p:cNvSpPr/>
            <p:nvPr/>
          </p:nvSpPr>
          <p:spPr>
            <a:xfrm>
              <a:off x="868316" y="1689013"/>
              <a:ext cx="458327" cy="218176"/>
            </a:xfrm>
            <a:custGeom>
              <a:avLst/>
              <a:gdLst/>
              <a:ahLst/>
              <a:cxnLst/>
              <a:rect l="l" t="t" r="r" b="b"/>
              <a:pathLst>
                <a:path w="14287" h="6801" extrusionOk="0">
                  <a:moveTo>
                    <a:pt x="5080" y="0"/>
                  </a:moveTo>
                  <a:lnTo>
                    <a:pt x="1" y="6600"/>
                  </a:lnTo>
                  <a:lnTo>
                    <a:pt x="14287" y="6800"/>
                  </a:lnTo>
                  <a:lnTo>
                    <a:pt x="10243" y="2005"/>
                  </a:lnTo>
                  <a:lnTo>
                    <a:pt x="8121" y="4211"/>
                  </a:lnTo>
                  <a:lnTo>
                    <a:pt x="5080" y="0"/>
                  </a:lnTo>
                  <a:close/>
                </a:path>
              </a:pathLst>
            </a:custGeom>
            <a:solidFill>
              <a:srgbClr val="263238">
                <a:alpha val="32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3" name="Google Shape;1093;p87"/>
            <p:cNvSpPr/>
            <p:nvPr/>
          </p:nvSpPr>
          <p:spPr>
            <a:xfrm>
              <a:off x="1088770" y="1627900"/>
              <a:ext cx="84595" cy="72116"/>
            </a:xfrm>
            <a:custGeom>
              <a:avLst/>
              <a:gdLst/>
              <a:ahLst/>
              <a:cxnLst/>
              <a:rect l="l" t="t" r="r" b="b"/>
              <a:pathLst>
                <a:path w="2637" h="2248" extrusionOk="0">
                  <a:moveTo>
                    <a:pt x="1496" y="0"/>
                  </a:moveTo>
                  <a:cubicBezTo>
                    <a:pt x="507" y="0"/>
                    <a:pt x="1" y="1192"/>
                    <a:pt x="698" y="1905"/>
                  </a:cubicBezTo>
                  <a:cubicBezTo>
                    <a:pt x="924" y="2142"/>
                    <a:pt x="1207" y="2248"/>
                    <a:pt x="1487" y="2248"/>
                  </a:cubicBezTo>
                  <a:cubicBezTo>
                    <a:pt x="2056" y="2248"/>
                    <a:pt x="2608" y="1809"/>
                    <a:pt x="2619" y="1137"/>
                  </a:cubicBezTo>
                  <a:cubicBezTo>
                    <a:pt x="2636" y="518"/>
                    <a:pt x="2135" y="17"/>
                    <a:pt x="1517" y="0"/>
                  </a:cubicBezTo>
                  <a:cubicBezTo>
                    <a:pt x="1510" y="0"/>
                    <a:pt x="1503" y="0"/>
                    <a:pt x="1496" y="0"/>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a:p>
          </p:txBody>
        </p:sp>
      </p:grpSp>
      <p:grpSp>
        <p:nvGrpSpPr>
          <p:cNvPr id="1094" name="Google Shape;1094;p87"/>
          <p:cNvGrpSpPr/>
          <p:nvPr/>
        </p:nvGrpSpPr>
        <p:grpSpPr>
          <a:xfrm>
            <a:off x="8854133" y="2537871"/>
            <a:ext cx="447495" cy="363103"/>
            <a:chOff x="6640599" y="1903403"/>
            <a:chExt cx="335621" cy="272327"/>
          </a:xfrm>
        </p:grpSpPr>
        <p:sp>
          <p:nvSpPr>
            <p:cNvPr id="1095" name="Google Shape;1095;p87"/>
            <p:cNvSpPr/>
            <p:nvPr/>
          </p:nvSpPr>
          <p:spPr>
            <a:xfrm>
              <a:off x="6642781" y="1905553"/>
              <a:ext cx="332894" cy="268028"/>
            </a:xfrm>
            <a:custGeom>
              <a:avLst/>
              <a:gdLst/>
              <a:ahLst/>
              <a:cxnLst/>
              <a:rect l="l" t="t" r="r" b="b"/>
              <a:pathLst>
                <a:path w="10377" h="8355" extrusionOk="0">
                  <a:moveTo>
                    <a:pt x="117" y="0"/>
                  </a:moveTo>
                  <a:lnTo>
                    <a:pt x="0" y="8204"/>
                  </a:lnTo>
                  <a:lnTo>
                    <a:pt x="10259" y="8355"/>
                  </a:lnTo>
                  <a:lnTo>
                    <a:pt x="10376" y="151"/>
                  </a:lnTo>
                  <a:lnTo>
                    <a:pt x="11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6" name="Google Shape;1096;p87"/>
            <p:cNvSpPr/>
            <p:nvPr/>
          </p:nvSpPr>
          <p:spPr>
            <a:xfrm>
              <a:off x="6640599" y="1903403"/>
              <a:ext cx="335621" cy="272327"/>
            </a:xfrm>
            <a:custGeom>
              <a:avLst/>
              <a:gdLst/>
              <a:ahLst/>
              <a:cxnLst/>
              <a:rect l="l" t="t" r="r" b="b"/>
              <a:pathLst>
                <a:path w="10462" h="8489" extrusionOk="0">
                  <a:moveTo>
                    <a:pt x="10444" y="218"/>
                  </a:moveTo>
                  <a:cubicBezTo>
                    <a:pt x="10444" y="218"/>
                    <a:pt x="10444" y="262"/>
                    <a:pt x="10444" y="351"/>
                  </a:cubicBezTo>
                  <a:cubicBezTo>
                    <a:pt x="10461" y="318"/>
                    <a:pt x="10444" y="268"/>
                    <a:pt x="10444" y="218"/>
                  </a:cubicBezTo>
                  <a:close/>
                  <a:moveTo>
                    <a:pt x="68" y="8355"/>
                  </a:moveTo>
                  <a:cubicBezTo>
                    <a:pt x="78" y="8362"/>
                    <a:pt x="83" y="8365"/>
                    <a:pt x="85" y="8365"/>
                  </a:cubicBezTo>
                  <a:cubicBezTo>
                    <a:pt x="87" y="8365"/>
                    <a:pt x="85" y="8361"/>
                    <a:pt x="80" y="8355"/>
                  </a:cubicBezTo>
                  <a:close/>
                  <a:moveTo>
                    <a:pt x="118" y="0"/>
                  </a:moveTo>
                  <a:lnTo>
                    <a:pt x="118" y="67"/>
                  </a:lnTo>
                  <a:cubicBezTo>
                    <a:pt x="85" y="2507"/>
                    <a:pt x="35" y="5314"/>
                    <a:pt x="2" y="8271"/>
                  </a:cubicBezTo>
                  <a:cubicBezTo>
                    <a:pt x="1" y="8270"/>
                    <a:pt x="0" y="8270"/>
                    <a:pt x="0" y="8270"/>
                  </a:cubicBezTo>
                  <a:lnTo>
                    <a:pt x="0" y="8270"/>
                  </a:lnTo>
                  <a:cubicBezTo>
                    <a:pt x="0" y="8270"/>
                    <a:pt x="60" y="8330"/>
                    <a:pt x="80" y="8355"/>
                  </a:cubicBezTo>
                  <a:lnTo>
                    <a:pt x="770" y="8355"/>
                  </a:lnTo>
                  <a:lnTo>
                    <a:pt x="1472" y="8371"/>
                  </a:lnTo>
                  <a:lnTo>
                    <a:pt x="2859" y="8388"/>
                  </a:lnTo>
                  <a:lnTo>
                    <a:pt x="5515" y="8422"/>
                  </a:lnTo>
                  <a:lnTo>
                    <a:pt x="10327" y="8488"/>
                  </a:lnTo>
                  <a:lnTo>
                    <a:pt x="10394" y="8488"/>
                  </a:lnTo>
                  <a:lnTo>
                    <a:pt x="10394" y="8422"/>
                  </a:lnTo>
                  <a:cubicBezTo>
                    <a:pt x="10411" y="5949"/>
                    <a:pt x="10428" y="3894"/>
                    <a:pt x="10444" y="2440"/>
                  </a:cubicBezTo>
                  <a:cubicBezTo>
                    <a:pt x="10444" y="1738"/>
                    <a:pt x="10444" y="1187"/>
                    <a:pt x="10444" y="786"/>
                  </a:cubicBezTo>
                  <a:lnTo>
                    <a:pt x="10444" y="368"/>
                  </a:lnTo>
                  <a:cubicBezTo>
                    <a:pt x="10428" y="485"/>
                    <a:pt x="10428" y="619"/>
                    <a:pt x="10428" y="819"/>
                  </a:cubicBezTo>
                  <a:cubicBezTo>
                    <a:pt x="10411" y="1203"/>
                    <a:pt x="10411" y="1772"/>
                    <a:pt x="10394" y="2473"/>
                  </a:cubicBezTo>
                  <a:cubicBezTo>
                    <a:pt x="10361" y="3897"/>
                    <a:pt x="10328" y="5928"/>
                    <a:pt x="10279" y="8354"/>
                  </a:cubicBezTo>
                  <a:lnTo>
                    <a:pt x="10279" y="8354"/>
                  </a:lnTo>
                  <a:lnTo>
                    <a:pt x="5532" y="8288"/>
                  </a:lnTo>
                  <a:cubicBezTo>
                    <a:pt x="4663" y="8271"/>
                    <a:pt x="3778" y="8254"/>
                    <a:pt x="2859" y="8238"/>
                  </a:cubicBezTo>
                  <a:lnTo>
                    <a:pt x="1472" y="8221"/>
                  </a:lnTo>
                  <a:lnTo>
                    <a:pt x="770" y="8221"/>
                  </a:lnTo>
                  <a:lnTo>
                    <a:pt x="419" y="8204"/>
                  </a:lnTo>
                  <a:lnTo>
                    <a:pt x="136" y="8204"/>
                  </a:lnTo>
                  <a:cubicBezTo>
                    <a:pt x="185" y="5299"/>
                    <a:pt x="218" y="2540"/>
                    <a:pt x="251" y="135"/>
                  </a:cubicBezTo>
                  <a:lnTo>
                    <a:pt x="251" y="135"/>
                  </a:lnTo>
                  <a:lnTo>
                    <a:pt x="7587" y="201"/>
                  </a:lnTo>
                  <a:lnTo>
                    <a:pt x="9692" y="218"/>
                  </a:lnTo>
                  <a:lnTo>
                    <a:pt x="10411" y="218"/>
                  </a:lnTo>
                  <a:lnTo>
                    <a:pt x="10261" y="201"/>
                  </a:lnTo>
                  <a:lnTo>
                    <a:pt x="9709" y="201"/>
                  </a:lnTo>
                  <a:lnTo>
                    <a:pt x="7621" y="151"/>
                  </a:lnTo>
                  <a:lnTo>
                    <a:pt x="18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7" name="Google Shape;1097;p87"/>
            <p:cNvSpPr/>
            <p:nvPr/>
          </p:nvSpPr>
          <p:spPr>
            <a:xfrm>
              <a:off x="6654554" y="1922170"/>
              <a:ext cx="309315" cy="234794"/>
            </a:xfrm>
            <a:custGeom>
              <a:avLst/>
              <a:gdLst/>
              <a:ahLst/>
              <a:cxnLst/>
              <a:rect l="l" t="t" r="r" b="b"/>
              <a:pathLst>
                <a:path w="9642" h="7319" extrusionOk="0">
                  <a:moveTo>
                    <a:pt x="101" y="0"/>
                  </a:moveTo>
                  <a:lnTo>
                    <a:pt x="1" y="7185"/>
                  </a:lnTo>
                  <a:lnTo>
                    <a:pt x="9542" y="7319"/>
                  </a:lnTo>
                  <a:lnTo>
                    <a:pt x="9642" y="151"/>
                  </a:lnTo>
                  <a:lnTo>
                    <a:pt x="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8" name="Google Shape;1098;p87"/>
            <p:cNvSpPr/>
            <p:nvPr/>
          </p:nvSpPr>
          <p:spPr>
            <a:xfrm>
              <a:off x="6654554" y="2011128"/>
              <a:ext cx="306107" cy="145836"/>
            </a:xfrm>
            <a:custGeom>
              <a:avLst/>
              <a:gdLst/>
              <a:ahLst/>
              <a:cxnLst/>
              <a:rect l="l" t="t" r="r" b="b"/>
              <a:pathLst>
                <a:path w="9542" h="4546" extrusionOk="0">
                  <a:moveTo>
                    <a:pt x="3393" y="1"/>
                  </a:moveTo>
                  <a:lnTo>
                    <a:pt x="1" y="4412"/>
                  </a:lnTo>
                  <a:lnTo>
                    <a:pt x="9542" y="4546"/>
                  </a:lnTo>
                  <a:lnTo>
                    <a:pt x="6835" y="1338"/>
                  </a:lnTo>
                  <a:lnTo>
                    <a:pt x="5415" y="2808"/>
                  </a:lnTo>
                  <a:lnTo>
                    <a:pt x="3393" y="1"/>
                  </a:lnTo>
                  <a:close/>
                </a:path>
              </a:pathLst>
            </a:custGeom>
            <a:solidFill>
              <a:srgbClr val="263238">
                <a:alpha val="320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a:p>
          </p:txBody>
        </p:sp>
        <p:sp>
          <p:nvSpPr>
            <p:cNvPr id="1099" name="Google Shape;1099;p87"/>
            <p:cNvSpPr/>
            <p:nvPr/>
          </p:nvSpPr>
          <p:spPr>
            <a:xfrm>
              <a:off x="6801577" y="1970386"/>
              <a:ext cx="56717" cy="48280"/>
            </a:xfrm>
            <a:custGeom>
              <a:avLst/>
              <a:gdLst/>
              <a:ahLst/>
              <a:cxnLst/>
              <a:rect l="l" t="t" r="r" b="b"/>
              <a:pathLst>
                <a:path w="1768" h="1505" extrusionOk="0">
                  <a:moveTo>
                    <a:pt x="995" y="1"/>
                  </a:moveTo>
                  <a:cubicBezTo>
                    <a:pt x="340" y="1"/>
                    <a:pt x="1" y="791"/>
                    <a:pt x="464" y="1271"/>
                  </a:cubicBezTo>
                  <a:cubicBezTo>
                    <a:pt x="619" y="1432"/>
                    <a:pt x="813" y="1504"/>
                    <a:pt x="1003" y="1504"/>
                  </a:cubicBezTo>
                  <a:cubicBezTo>
                    <a:pt x="1385" y="1504"/>
                    <a:pt x="1750" y="1211"/>
                    <a:pt x="1750" y="753"/>
                  </a:cubicBezTo>
                  <a:cubicBezTo>
                    <a:pt x="1767" y="352"/>
                    <a:pt x="1433" y="1"/>
                    <a:pt x="1015" y="1"/>
                  </a:cubicBezTo>
                  <a:cubicBezTo>
                    <a:pt x="1008" y="1"/>
                    <a:pt x="1002" y="1"/>
                    <a:pt x="995" y="1"/>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a:p>
          </p:txBody>
        </p:sp>
      </p:grpSp>
      <p:grpSp>
        <p:nvGrpSpPr>
          <p:cNvPr id="1100" name="Google Shape;1100;p87"/>
          <p:cNvGrpSpPr/>
          <p:nvPr/>
        </p:nvGrpSpPr>
        <p:grpSpPr>
          <a:xfrm>
            <a:off x="1965359" y="2342055"/>
            <a:ext cx="1727444" cy="1392229"/>
            <a:chOff x="1474019" y="1756541"/>
            <a:chExt cx="1295583" cy="1044172"/>
          </a:xfrm>
        </p:grpSpPr>
        <p:sp>
          <p:nvSpPr>
            <p:cNvPr id="1101" name="Google Shape;1101;p87"/>
            <p:cNvSpPr/>
            <p:nvPr/>
          </p:nvSpPr>
          <p:spPr>
            <a:xfrm>
              <a:off x="1476714" y="1758145"/>
              <a:ext cx="1292888" cy="1040419"/>
            </a:xfrm>
            <a:custGeom>
              <a:avLst/>
              <a:gdLst/>
              <a:ahLst/>
              <a:cxnLst/>
              <a:rect l="l" t="t" r="r" b="b"/>
              <a:pathLst>
                <a:path w="40302" h="32432" extrusionOk="0">
                  <a:moveTo>
                    <a:pt x="451" y="0"/>
                  </a:moveTo>
                  <a:lnTo>
                    <a:pt x="0" y="31864"/>
                  </a:lnTo>
                  <a:lnTo>
                    <a:pt x="39850" y="32432"/>
                  </a:lnTo>
                  <a:lnTo>
                    <a:pt x="40301" y="569"/>
                  </a:lnTo>
                  <a:lnTo>
                    <a:pt x="45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2" name="Google Shape;1102;p87"/>
            <p:cNvSpPr/>
            <p:nvPr/>
          </p:nvSpPr>
          <p:spPr>
            <a:xfrm>
              <a:off x="1474019" y="1756541"/>
              <a:ext cx="1295583" cy="1044172"/>
            </a:xfrm>
            <a:custGeom>
              <a:avLst/>
              <a:gdLst/>
              <a:ahLst/>
              <a:cxnLst/>
              <a:rect l="l" t="t" r="r" b="b"/>
              <a:pathLst>
                <a:path w="40386" h="32549" extrusionOk="0">
                  <a:moveTo>
                    <a:pt x="601" y="118"/>
                  </a:moveTo>
                  <a:lnTo>
                    <a:pt x="29324" y="502"/>
                  </a:lnTo>
                  <a:lnTo>
                    <a:pt x="37478" y="602"/>
                  </a:lnTo>
                  <a:lnTo>
                    <a:pt x="39633" y="619"/>
                  </a:lnTo>
                  <a:lnTo>
                    <a:pt x="40185" y="619"/>
                  </a:lnTo>
                  <a:cubicBezTo>
                    <a:pt x="40229" y="624"/>
                    <a:pt x="40266" y="626"/>
                    <a:pt x="40296" y="626"/>
                  </a:cubicBezTo>
                  <a:cubicBezTo>
                    <a:pt x="40355" y="626"/>
                    <a:pt x="40385" y="619"/>
                    <a:pt x="40385" y="619"/>
                  </a:cubicBezTo>
                  <a:lnTo>
                    <a:pt x="40385" y="619"/>
                  </a:lnTo>
                  <a:cubicBezTo>
                    <a:pt x="40385" y="619"/>
                    <a:pt x="40368" y="819"/>
                    <a:pt x="40368" y="1203"/>
                  </a:cubicBezTo>
                  <a:cubicBezTo>
                    <a:pt x="40368" y="1604"/>
                    <a:pt x="40352" y="2172"/>
                    <a:pt x="40335" y="2908"/>
                  </a:cubicBezTo>
                  <a:cubicBezTo>
                    <a:pt x="40318" y="4395"/>
                    <a:pt x="40268" y="6583"/>
                    <a:pt x="40235" y="9374"/>
                  </a:cubicBezTo>
                  <a:cubicBezTo>
                    <a:pt x="40135" y="14911"/>
                    <a:pt x="40018" y="22846"/>
                    <a:pt x="39868" y="32431"/>
                  </a:cubicBezTo>
                  <a:lnTo>
                    <a:pt x="39868" y="32431"/>
                  </a:lnTo>
                  <a:lnTo>
                    <a:pt x="152" y="31848"/>
                  </a:lnTo>
                  <a:lnTo>
                    <a:pt x="152" y="31848"/>
                  </a:lnTo>
                  <a:cubicBezTo>
                    <a:pt x="318" y="20387"/>
                    <a:pt x="468" y="9574"/>
                    <a:pt x="601" y="118"/>
                  </a:cubicBezTo>
                  <a:close/>
                  <a:moveTo>
                    <a:pt x="468" y="0"/>
                  </a:moveTo>
                  <a:lnTo>
                    <a:pt x="468" y="50"/>
                  </a:lnTo>
                  <a:cubicBezTo>
                    <a:pt x="335" y="9541"/>
                    <a:pt x="184" y="20401"/>
                    <a:pt x="17" y="31914"/>
                  </a:cubicBezTo>
                  <a:lnTo>
                    <a:pt x="1" y="31980"/>
                  </a:lnTo>
                  <a:lnTo>
                    <a:pt x="84" y="31980"/>
                  </a:lnTo>
                  <a:cubicBezTo>
                    <a:pt x="14838" y="32198"/>
                    <a:pt x="28539" y="32381"/>
                    <a:pt x="39934" y="32548"/>
                  </a:cubicBezTo>
                  <a:lnTo>
                    <a:pt x="39984" y="32548"/>
                  </a:lnTo>
                  <a:lnTo>
                    <a:pt x="39984" y="32482"/>
                  </a:lnTo>
                  <a:cubicBezTo>
                    <a:pt x="40118" y="22874"/>
                    <a:pt x="40218" y="14904"/>
                    <a:pt x="40285" y="9324"/>
                  </a:cubicBezTo>
                  <a:cubicBezTo>
                    <a:pt x="40318" y="6550"/>
                    <a:pt x="40352" y="4378"/>
                    <a:pt x="40368" y="2891"/>
                  </a:cubicBezTo>
                  <a:cubicBezTo>
                    <a:pt x="40368" y="2156"/>
                    <a:pt x="40385" y="1588"/>
                    <a:pt x="40385" y="1203"/>
                  </a:cubicBezTo>
                  <a:cubicBezTo>
                    <a:pt x="40385" y="819"/>
                    <a:pt x="40385" y="619"/>
                    <a:pt x="40385" y="619"/>
                  </a:cubicBezTo>
                  <a:lnTo>
                    <a:pt x="40201" y="619"/>
                  </a:lnTo>
                  <a:lnTo>
                    <a:pt x="39650" y="602"/>
                  </a:lnTo>
                  <a:lnTo>
                    <a:pt x="37495" y="568"/>
                  </a:lnTo>
                  <a:lnTo>
                    <a:pt x="29358" y="435"/>
                  </a:lnTo>
                  <a:lnTo>
                    <a:pt x="5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3" name="Google Shape;1103;p87"/>
            <p:cNvSpPr/>
            <p:nvPr/>
          </p:nvSpPr>
          <p:spPr>
            <a:xfrm>
              <a:off x="1521722" y="1823524"/>
              <a:ext cx="1201236" cy="910174"/>
            </a:xfrm>
            <a:custGeom>
              <a:avLst/>
              <a:gdLst/>
              <a:ahLst/>
              <a:cxnLst/>
              <a:rect l="l" t="t" r="r" b="b"/>
              <a:pathLst>
                <a:path w="37445" h="28372" extrusionOk="0">
                  <a:moveTo>
                    <a:pt x="385" y="1"/>
                  </a:moveTo>
                  <a:lnTo>
                    <a:pt x="1" y="27837"/>
                  </a:lnTo>
                  <a:lnTo>
                    <a:pt x="37044" y="28372"/>
                  </a:lnTo>
                  <a:lnTo>
                    <a:pt x="37445" y="519"/>
                  </a:lnTo>
                  <a:lnTo>
                    <a:pt x="3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4" name="Google Shape;1104;p87"/>
            <p:cNvSpPr/>
            <p:nvPr/>
          </p:nvSpPr>
          <p:spPr>
            <a:xfrm>
              <a:off x="1521722" y="2167133"/>
              <a:ext cx="1188372" cy="566565"/>
            </a:xfrm>
            <a:custGeom>
              <a:avLst/>
              <a:gdLst/>
              <a:ahLst/>
              <a:cxnLst/>
              <a:rect l="l" t="t" r="r" b="b"/>
              <a:pathLst>
                <a:path w="37044" h="17661" extrusionOk="0">
                  <a:moveTo>
                    <a:pt x="13184" y="0"/>
                  </a:moveTo>
                  <a:lnTo>
                    <a:pt x="1" y="17126"/>
                  </a:lnTo>
                  <a:lnTo>
                    <a:pt x="37044" y="17661"/>
                  </a:lnTo>
                  <a:lnTo>
                    <a:pt x="26567" y="5230"/>
                  </a:lnTo>
                  <a:lnTo>
                    <a:pt x="21037" y="10944"/>
                  </a:lnTo>
                  <a:lnTo>
                    <a:pt x="13184" y="0"/>
                  </a:lnTo>
                  <a:close/>
                </a:path>
              </a:pathLst>
            </a:custGeom>
            <a:solidFill>
              <a:srgbClr val="263238">
                <a:alpha val="320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a:p>
          </p:txBody>
        </p:sp>
        <p:sp>
          <p:nvSpPr>
            <p:cNvPr id="1105" name="Google Shape;1105;p87"/>
            <p:cNvSpPr/>
            <p:nvPr/>
          </p:nvSpPr>
          <p:spPr>
            <a:xfrm>
              <a:off x="2093420" y="2009524"/>
              <a:ext cx="218946" cy="187411"/>
            </a:xfrm>
            <a:custGeom>
              <a:avLst/>
              <a:gdLst/>
              <a:ahLst/>
              <a:cxnLst/>
              <a:rect l="l" t="t" r="r" b="b"/>
              <a:pathLst>
                <a:path w="6825" h="5842" extrusionOk="0">
                  <a:moveTo>
                    <a:pt x="3893" y="0"/>
                  </a:moveTo>
                  <a:cubicBezTo>
                    <a:pt x="1314" y="0"/>
                    <a:pt x="1" y="3102"/>
                    <a:pt x="1796" y="4946"/>
                  </a:cubicBezTo>
                  <a:cubicBezTo>
                    <a:pt x="2397" y="5565"/>
                    <a:pt x="3145" y="5842"/>
                    <a:pt x="3878" y="5842"/>
                  </a:cubicBezTo>
                  <a:cubicBezTo>
                    <a:pt x="5362" y="5842"/>
                    <a:pt x="6786" y="4703"/>
                    <a:pt x="6808" y="2958"/>
                  </a:cubicBezTo>
                  <a:cubicBezTo>
                    <a:pt x="6825" y="1354"/>
                    <a:pt x="5538" y="17"/>
                    <a:pt x="3934" y="1"/>
                  </a:cubicBezTo>
                  <a:cubicBezTo>
                    <a:pt x="3920" y="1"/>
                    <a:pt x="3907" y="0"/>
                    <a:pt x="3893" y="0"/>
                  </a:cubicBezTo>
                  <a:close/>
                </a:path>
              </a:pathLst>
            </a:custGeom>
            <a:solidFill>
              <a:srgbClr val="263238">
                <a:alpha val="320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67"/>
            </a:p>
          </p:txBody>
        </p:sp>
      </p:grpSp>
      <p:sp>
        <p:nvSpPr>
          <p:cNvPr id="1106" name="Google Shape;1106;p87"/>
          <p:cNvSpPr txBox="1">
            <a:spLocks noGrp="1"/>
          </p:cNvSpPr>
          <p:nvPr>
            <p:ph type="title"/>
          </p:nvPr>
        </p:nvSpPr>
        <p:spPr>
          <a:xfrm>
            <a:off x="3823000" y="3916800"/>
            <a:ext cx="4546000" cy="82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3600"/>
            </a:lvl1pPr>
            <a:lvl2pPr lvl="1" algn="ctr" rtl="0">
              <a:spcBef>
                <a:spcPts val="0"/>
              </a:spcBef>
              <a:spcAft>
                <a:spcPts val="0"/>
              </a:spcAft>
              <a:buSzPts val="2700"/>
              <a:buNone/>
              <a:defRPr sz="3600"/>
            </a:lvl2pPr>
            <a:lvl3pPr lvl="2" algn="ctr" rtl="0">
              <a:spcBef>
                <a:spcPts val="0"/>
              </a:spcBef>
              <a:spcAft>
                <a:spcPts val="0"/>
              </a:spcAft>
              <a:buSzPts val="2700"/>
              <a:buNone/>
              <a:defRPr sz="3600"/>
            </a:lvl3pPr>
            <a:lvl4pPr lvl="3" algn="ctr" rtl="0">
              <a:spcBef>
                <a:spcPts val="0"/>
              </a:spcBef>
              <a:spcAft>
                <a:spcPts val="0"/>
              </a:spcAft>
              <a:buSzPts val="2700"/>
              <a:buNone/>
              <a:defRPr sz="3600"/>
            </a:lvl4pPr>
            <a:lvl5pPr lvl="4" algn="ctr" rtl="0">
              <a:spcBef>
                <a:spcPts val="0"/>
              </a:spcBef>
              <a:spcAft>
                <a:spcPts val="0"/>
              </a:spcAft>
              <a:buSzPts val="2700"/>
              <a:buNone/>
              <a:defRPr sz="3600"/>
            </a:lvl5pPr>
            <a:lvl6pPr lvl="5" algn="ctr" rtl="0">
              <a:spcBef>
                <a:spcPts val="0"/>
              </a:spcBef>
              <a:spcAft>
                <a:spcPts val="0"/>
              </a:spcAft>
              <a:buSzPts val="2700"/>
              <a:buNone/>
              <a:defRPr sz="3600"/>
            </a:lvl6pPr>
            <a:lvl7pPr lvl="6" algn="ctr" rtl="0">
              <a:spcBef>
                <a:spcPts val="0"/>
              </a:spcBef>
              <a:spcAft>
                <a:spcPts val="0"/>
              </a:spcAft>
              <a:buSzPts val="2700"/>
              <a:buNone/>
              <a:defRPr sz="3600"/>
            </a:lvl7pPr>
            <a:lvl8pPr lvl="7" algn="ctr" rtl="0">
              <a:spcBef>
                <a:spcPts val="0"/>
              </a:spcBef>
              <a:spcAft>
                <a:spcPts val="0"/>
              </a:spcAft>
              <a:buSzPts val="2700"/>
              <a:buNone/>
              <a:defRPr sz="3600"/>
            </a:lvl8pPr>
            <a:lvl9pPr lvl="8" algn="ctr" rtl="0">
              <a:spcBef>
                <a:spcPts val="0"/>
              </a:spcBef>
              <a:spcAft>
                <a:spcPts val="0"/>
              </a:spcAft>
              <a:buSzPts val="2700"/>
              <a:buNone/>
              <a:defRPr sz="3600"/>
            </a:lvl9pPr>
          </a:lstStyle>
          <a:p>
            <a:endParaRPr/>
          </a:p>
        </p:txBody>
      </p:sp>
      <p:sp>
        <p:nvSpPr>
          <p:cNvPr id="1107" name="Google Shape;1107;p87"/>
          <p:cNvSpPr txBox="1">
            <a:spLocks noGrp="1"/>
          </p:cNvSpPr>
          <p:nvPr>
            <p:ph type="subTitle" idx="1"/>
          </p:nvPr>
        </p:nvSpPr>
        <p:spPr>
          <a:xfrm>
            <a:off x="3818100" y="4659700"/>
            <a:ext cx="4546000" cy="14748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7248219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rilagođeni izgled">
    <p:spTree>
      <p:nvGrpSpPr>
        <p:cNvPr id="1" name=""/>
        <p:cNvGrpSpPr/>
        <p:nvPr/>
      </p:nvGrpSpPr>
      <p:grpSpPr>
        <a:xfrm>
          <a:off x="0" y="0"/>
          <a:ext cx="0" cy="0"/>
          <a:chOff x="0" y="0"/>
          <a:chExt cx="0" cy="0"/>
        </a:xfrm>
      </p:grpSpPr>
      <p:pic>
        <p:nvPicPr>
          <p:cNvPr id="7" name="Slika 6" descr="Slika na kojoj se prikazuje snimka zaslona, crta, dizajn&#10;&#10;Sadržaj generiran umjetnom inteligencijom može biti netočan.">
            <a:extLst>
              <a:ext uri="{FF2B5EF4-FFF2-40B4-BE49-F238E27FC236}">
                <a16:creationId xmlns:a16="http://schemas.microsoft.com/office/drawing/2014/main" id="{06B022C9-54E7-BB73-8A26-59E11FA9C3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BF2A96D7-17D5-D8FA-1A2A-53ABEC2070E7}"/>
              </a:ext>
            </a:extLst>
          </p:cNvPr>
          <p:cNvSpPr>
            <a:spLocks noGrp="1"/>
          </p:cNvSpPr>
          <p:nvPr>
            <p:ph type="title" hasCustomPrompt="1"/>
          </p:nvPr>
        </p:nvSpPr>
        <p:spPr/>
        <p:txBody>
          <a:bodyPr/>
          <a:lstStyle>
            <a:lvl1pPr>
              <a:defRPr/>
            </a:lvl1pPr>
          </a:lstStyle>
          <a:p>
            <a:r>
              <a:rPr lang="hr-HR" dirty="0"/>
              <a:t>SUMMARY</a:t>
            </a:r>
          </a:p>
        </p:txBody>
      </p:sp>
    </p:spTree>
    <p:extLst>
      <p:ext uri="{BB962C8B-B14F-4D97-AF65-F5344CB8AC3E}">
        <p14:creationId xmlns:p14="http://schemas.microsoft.com/office/powerpoint/2010/main" val="399152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pic>
        <p:nvPicPr>
          <p:cNvPr id="10" name="Slika 9" descr="Slika na kojoj se prikazuje crta, snimka zaslona, šarenilo, dizajn&#10;&#10;Opis je automatski generiran">
            <a:extLst>
              <a:ext uri="{FF2B5EF4-FFF2-40B4-BE49-F238E27FC236}">
                <a16:creationId xmlns:a16="http://schemas.microsoft.com/office/drawing/2014/main" id="{7D3E6235-77BD-81C2-1C4B-460BFF2AC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160127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pic>
        <p:nvPicPr>
          <p:cNvPr id="8" name="Slika 7" descr="Slika na kojoj se prikazuje crta, snimka zaslona, šarenilo, dizajn">
            <a:extLst>
              <a:ext uri="{FF2B5EF4-FFF2-40B4-BE49-F238E27FC236}">
                <a16:creationId xmlns:a16="http://schemas.microsoft.com/office/drawing/2014/main" id="{813DD7BB-6C45-D079-40C8-D9AAFA3351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a:p>
        </p:txBody>
      </p:sp>
    </p:spTree>
    <p:extLst>
      <p:ext uri="{BB962C8B-B14F-4D97-AF65-F5344CB8AC3E}">
        <p14:creationId xmlns:p14="http://schemas.microsoft.com/office/powerpoint/2010/main" val="413084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Naslovni slajd">
    <p:spTree>
      <p:nvGrpSpPr>
        <p:cNvPr id="1" name=""/>
        <p:cNvGrpSpPr/>
        <p:nvPr/>
      </p:nvGrpSpPr>
      <p:grpSpPr>
        <a:xfrm>
          <a:off x="0" y="0"/>
          <a:ext cx="0" cy="0"/>
          <a:chOff x="0" y="0"/>
          <a:chExt cx="0" cy="0"/>
        </a:xfrm>
      </p:grpSpPr>
      <p:pic>
        <p:nvPicPr>
          <p:cNvPr id="5" name="Slika 4">
            <a:extLst>
              <a:ext uri="{FF2B5EF4-FFF2-40B4-BE49-F238E27FC236}">
                <a16:creationId xmlns:a16="http://schemas.microsoft.com/office/drawing/2014/main" id="{8A7D5785-C017-9CDE-887E-053A663A786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a:t>HEADING</a:t>
            </a:r>
          </a:p>
        </p:txBody>
      </p:sp>
    </p:spTree>
    <p:extLst>
      <p:ext uri="{BB962C8B-B14F-4D97-AF65-F5344CB8AC3E}">
        <p14:creationId xmlns:p14="http://schemas.microsoft.com/office/powerpoint/2010/main" val="3811607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Naslov i sadržaj">
    <p:spTree>
      <p:nvGrpSpPr>
        <p:cNvPr id="1" name=""/>
        <p:cNvGrpSpPr/>
        <p:nvPr/>
      </p:nvGrpSpPr>
      <p:grpSpPr>
        <a:xfrm>
          <a:off x="0" y="0"/>
          <a:ext cx="0" cy="0"/>
          <a:chOff x="0" y="0"/>
          <a:chExt cx="0" cy="0"/>
        </a:xfrm>
      </p:grpSpPr>
      <p:pic>
        <p:nvPicPr>
          <p:cNvPr id="5" name="Slika 4" descr="Slika na kojoj se prikazuje crta, alat, dizajn&#10;&#10;Opis je automatski generiran">
            <a:extLst>
              <a:ext uri="{FF2B5EF4-FFF2-40B4-BE49-F238E27FC236}">
                <a16:creationId xmlns:a16="http://schemas.microsoft.com/office/drawing/2014/main" id="{7174B7B0-D794-7A54-5CF6-E0A21E0E58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3498932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_Dva sadržaja">
    <p:spTree>
      <p:nvGrpSpPr>
        <p:cNvPr id="1" name=""/>
        <p:cNvGrpSpPr/>
        <p:nvPr/>
      </p:nvGrpSpPr>
      <p:grpSpPr>
        <a:xfrm>
          <a:off x="0" y="0"/>
          <a:ext cx="0" cy="0"/>
          <a:chOff x="0" y="0"/>
          <a:chExt cx="0" cy="0"/>
        </a:xfrm>
      </p:grpSpPr>
      <p:pic>
        <p:nvPicPr>
          <p:cNvPr id="6" name="Slika 5">
            <a:extLst>
              <a:ext uri="{FF2B5EF4-FFF2-40B4-BE49-F238E27FC236}">
                <a16:creationId xmlns:a16="http://schemas.microsoft.com/office/drawing/2014/main" id="{78154B72-B9D9-7CC8-2522-C7E3F4476C3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a:p>
        </p:txBody>
      </p:sp>
    </p:spTree>
    <p:extLst>
      <p:ext uri="{BB962C8B-B14F-4D97-AF65-F5344CB8AC3E}">
        <p14:creationId xmlns:p14="http://schemas.microsoft.com/office/powerpoint/2010/main" val="1638972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1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DISCUSSION</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462217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2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EXERCISE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254530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a:extLst>
              <a:ext uri="{FF2B5EF4-FFF2-40B4-BE49-F238E27FC236}">
                <a16:creationId xmlns:a16="http://schemas.microsoft.com/office/drawing/2014/main" id="{1B650DF9-2458-1434-6EFF-3D965EDC4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a:t>Kliknite da biste uredili stil naslova matrice</a:t>
            </a:r>
          </a:p>
        </p:txBody>
      </p:sp>
      <p:sp>
        <p:nvSpPr>
          <p:cNvPr id="3" name="Rezervirano mjesto teksta 2">
            <a:extLst>
              <a:ext uri="{FF2B5EF4-FFF2-40B4-BE49-F238E27FC236}">
                <a16:creationId xmlns:a16="http://schemas.microsoft.com/office/drawing/2014/main" id="{76C6E5EE-2B8F-9019-690C-3AF0A69B8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4" name="Rezervirano mjesto datuma 3">
            <a:extLst>
              <a:ext uri="{FF2B5EF4-FFF2-40B4-BE49-F238E27FC236}">
                <a16:creationId xmlns:a16="http://schemas.microsoft.com/office/drawing/2014/main" id="{470CF1CA-F427-A5AF-96AA-671002CD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3B997-549E-41F4-A1E4-B0CF42B49EF1}" type="datetimeFigureOut">
              <a:rPr lang="hr-HR" smtClean="0"/>
              <a:t>20.8.2025.</a:t>
            </a:fld>
            <a:endParaRPr lang="hr-HR"/>
          </a:p>
        </p:txBody>
      </p:sp>
      <p:sp>
        <p:nvSpPr>
          <p:cNvPr id="5" name="Rezervirano mjesto podnožja 4">
            <a:extLst>
              <a:ext uri="{FF2B5EF4-FFF2-40B4-BE49-F238E27FC236}">
                <a16:creationId xmlns:a16="http://schemas.microsoft.com/office/drawing/2014/main" id="{8D829544-1FE5-4ED0-6A51-373B2456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Rezervirano mjesto broja slajda 5">
            <a:extLst>
              <a:ext uri="{FF2B5EF4-FFF2-40B4-BE49-F238E27FC236}">
                <a16:creationId xmlns:a16="http://schemas.microsoft.com/office/drawing/2014/main" id="{33A67201-5F88-A086-59F5-4A06FA6B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DD723-16A0-42C8-A963-6C8D73A0AD48}" type="slidenum">
              <a:rPr lang="hr-HR" smtClean="0"/>
              <a:t>‹#›</a:t>
            </a:fld>
            <a:endParaRPr lang="hr-HR"/>
          </a:p>
        </p:txBody>
      </p:sp>
    </p:spTree>
    <p:extLst>
      <p:ext uri="{BB962C8B-B14F-4D97-AF65-F5344CB8AC3E}">
        <p14:creationId xmlns:p14="http://schemas.microsoft.com/office/powerpoint/2010/main" val="89751380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9" r:id="rId4"/>
    <p:sldLayoutId id="2147483666" r:id="rId5"/>
    <p:sldLayoutId id="2147483652" r:id="rId6"/>
    <p:sldLayoutId id="2147483661" r:id="rId7"/>
    <p:sldLayoutId id="2147483676" r:id="rId8"/>
    <p:sldLayoutId id="2147483677" r:id="rId9"/>
    <p:sldLayoutId id="2147483678" r:id="rId10"/>
    <p:sldLayoutId id="2147483679" r:id="rId11"/>
    <p:sldLayoutId id="2147483680" r:id="rId12"/>
    <p:sldLayoutId id="2147483681" r:id="rId13"/>
    <p:sldLayoutId id="2147483669"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microsoft.com/office/2018/10/relationships/comments" Target="../comments/modernComment_147_45A70E2A.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hyperlink" Target="https://blog.jacuzzi.co.u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blog.jacuzzi.co.uk/"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19.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video" Target="https://www.youtube.com/embed/U4UKwd0KExc?feature=oembed" TargetMode="External"/><Relationship Id="rId5" Type="http://schemas.openxmlformats.org/officeDocument/2006/relationships/image" Target="../media/image34.jpeg"/><Relationship Id="rId4" Type="http://schemas.openxmlformats.org/officeDocument/2006/relationships/hyperlink" Target="https://www.youtube.com/watch?v=U4UKwd0KExc"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video" Target="https://www.youtube.com/embed/eNMTJTnrTQQ?feature=oembed" TargetMode="External"/><Relationship Id="rId5" Type="http://schemas.openxmlformats.org/officeDocument/2006/relationships/hyperlink" Target="https://www.youtube.com/watch?v=eNMTJTnrTQQ" TargetMode="External"/><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diopd.org/wp-content/uploads/2016/06/positive_emotional-granularity_cards.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hyperlink" Target="https://diopd.org/wp-content/uploads/2016/06/positive_emotional-granularity_cards.pdf"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hyperlink" Target="https://therefreshedhome.com/be-the-let-it-go-elsa/"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video" Target="https://www.youtube.com/embed/3Qg80qTfzgU?feature=oembed" TargetMode="External"/><Relationship Id="rId5" Type="http://schemas.openxmlformats.org/officeDocument/2006/relationships/hyperlink" Target="https://www.youtube.com/watch?time_continue=101&amp;v=3Qg80qTfzgU&amp;embeds_referring_euri=https%3A%2F%2Fhubblecontent.osi.office.net%2F&amp;source_ve_path=Mjg2NjY" TargetMode="External"/><Relationship Id="rId4" Type="http://schemas.openxmlformats.org/officeDocument/2006/relationships/image" Target="../media/image41.jpeg"/></Relationships>
</file>

<file path=ppt/slides/_rels/slide39.xml.rels><?xml version="1.0" encoding="UTF-8" standalone="yes"?>
<Relationships xmlns="http://schemas.openxmlformats.org/package/2006/relationships"><Relationship Id="rId3" Type="http://schemas.microsoft.com/office/2018/10/relationships/comments" Target="../comments/modernComment_157_42B8822E.xml"/><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hyperlink" Target="https://www.scienceofpeople.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hyperlink" Target="https://thedesignteam.io/the-design-process-67df3e8ec68f#.eigaj1d3y" TargetMode="External"/><Relationship Id="rId2" Type="http://schemas.openxmlformats.org/officeDocument/2006/relationships/hyperlink" Target="https://batux.design/" TargetMode="External"/><Relationship Id="rId1" Type="http://schemas.openxmlformats.org/officeDocument/2006/relationships/slideLayout" Target="../slideLayouts/slideLayout13.xml"/><Relationship Id="rId4" Type="http://schemas.openxmlformats.org/officeDocument/2006/relationships/hyperlink" Target="https://www.designkit.org/methods.html"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feature.ideo.com/a-cafeteria-designed-for-me/" TargetMode="External"/><Relationship Id="rId2" Type="http://schemas.openxmlformats.org/officeDocument/2006/relationships/hyperlink" Target="https://medium.com/sap-design/3-virtual-tools-to-boost-ux-maturity-in-your-team-376d6e0c6989"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4EFFE4-6828-6B21-67F1-63A1BBA83F27}"/>
              </a:ext>
            </a:extLst>
          </p:cNvPr>
          <p:cNvSpPr>
            <a:spLocks noGrp="1"/>
          </p:cNvSpPr>
          <p:nvPr>
            <p:ph type="ctrTitle"/>
          </p:nvPr>
        </p:nvSpPr>
        <p:spPr/>
        <p:txBody>
          <a:bodyPr/>
          <a:lstStyle/>
          <a:p>
            <a:r>
              <a:rPr lang="fr-FR" dirty="0">
                <a:latin typeface="Bahnschrift"/>
              </a:rPr>
              <a:t>1. Introduction to Design </a:t>
            </a:r>
            <a:r>
              <a:rPr lang="fr-FR" dirty="0" err="1">
                <a:latin typeface="Bahnschrift"/>
              </a:rPr>
              <a:t>Thinking</a:t>
            </a:r>
            <a:endParaRPr lang="fr-FR" dirty="0"/>
          </a:p>
        </p:txBody>
      </p:sp>
    </p:spTree>
    <p:extLst>
      <p:ext uri="{BB962C8B-B14F-4D97-AF65-F5344CB8AC3E}">
        <p14:creationId xmlns:p14="http://schemas.microsoft.com/office/powerpoint/2010/main" val="1168576042"/>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947A3-78CB-69C5-5656-492CF02B058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9C5F13D-926F-D695-67E7-8DE5E971DB0E}"/>
              </a:ext>
            </a:extLst>
          </p:cNvPr>
          <p:cNvSpPr>
            <a:spLocks noGrp="1"/>
          </p:cNvSpPr>
          <p:nvPr>
            <p:ph type="ctrTitle"/>
          </p:nvPr>
        </p:nvSpPr>
        <p:spPr/>
        <p:txBody>
          <a:bodyPr/>
          <a:lstStyle/>
          <a:p>
            <a:r>
              <a:rPr lang="fr-FR" b="1" dirty="0">
                <a:latin typeface="Bahnschrift SemiLight" panose="020B0502040204020203" pitchFamily="34" charset="0"/>
              </a:rPr>
              <a:t>3. </a:t>
            </a:r>
            <a:r>
              <a:rPr lang="fr-FR" b="1" dirty="0" err="1">
                <a:latin typeface="Bahnschrift SemiLight" panose="020B0502040204020203" pitchFamily="34" charset="0"/>
              </a:rPr>
              <a:t>Empathize</a:t>
            </a:r>
            <a:endParaRPr lang="fr-FR" b="1" dirty="0">
              <a:latin typeface="Bahnschrift SemiLight" panose="020B0502040204020203" pitchFamily="34" charset="0"/>
            </a:endParaRPr>
          </a:p>
        </p:txBody>
      </p:sp>
    </p:spTree>
    <p:extLst>
      <p:ext uri="{BB962C8B-B14F-4D97-AF65-F5344CB8AC3E}">
        <p14:creationId xmlns:p14="http://schemas.microsoft.com/office/powerpoint/2010/main" val="1021566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64" name="Title 1">
            <a:extLst>
              <a:ext uri="{FF2B5EF4-FFF2-40B4-BE49-F238E27FC236}">
                <a16:creationId xmlns:a16="http://schemas.microsoft.com/office/drawing/2014/main" id="{131B90CD-CB3D-F79C-4482-BB1A84CBEC8D}"/>
              </a:ext>
            </a:extLst>
          </p:cNvPr>
          <p:cNvSpPr>
            <a:spLocks noGrp="1"/>
          </p:cNvSpPr>
          <p:nvPr>
            <p:ph type="title"/>
          </p:nvPr>
        </p:nvSpPr>
        <p:spPr/>
        <p:txBody>
          <a:bodyPr/>
          <a:lstStyle/>
          <a:p>
            <a:r>
              <a:rPr lang="en-US" dirty="0">
                <a:latin typeface="Bahnschrift SemiBold"/>
              </a:rPr>
              <a:t>Jacuzzi Story</a:t>
            </a:r>
            <a:endParaRPr lang="en-US" dirty="0"/>
          </a:p>
        </p:txBody>
      </p:sp>
      <p:sp>
        <p:nvSpPr>
          <p:cNvPr id="1658" name="Google Shape;1658;p147" hidden="1"/>
          <p:cNvSpPr txBox="1">
            <a:spLocks noGrp="1"/>
          </p:cNvSpPr>
          <p:nvPr>
            <p:ph type="sldNum" idx="4294967295"/>
          </p:nvPr>
        </p:nvSpPr>
        <p:spPr>
          <a:xfrm>
            <a:off x="11460163" y="6218238"/>
            <a:ext cx="731837" cy="52387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600"/>
              </a:spcAft>
              <a:buClr>
                <a:srgbClr val="000000"/>
              </a:buClr>
              <a:buSzPts val="800"/>
              <a:buFont typeface="Arial"/>
              <a:buNone/>
            </a:pPr>
            <a:fld id="{00000000-1234-1234-1234-123412341234}" type="slidenum">
              <a:rPr lang="fr"/>
              <a:pPr marL="0" lvl="0" indent="0" algn="r" rtl="0">
                <a:spcBef>
                  <a:spcPts val="0"/>
                </a:spcBef>
                <a:spcAft>
                  <a:spcPts val="600"/>
                </a:spcAft>
                <a:buClr>
                  <a:srgbClr val="000000"/>
                </a:buClr>
                <a:buSzPts val="800"/>
                <a:buFont typeface="Arial"/>
                <a:buNone/>
              </a:pPr>
              <a:t>11</a:t>
            </a:fld>
            <a:endParaRPr lang="fr-FR"/>
          </a:p>
        </p:txBody>
      </p:sp>
      <p:pic>
        <p:nvPicPr>
          <p:cNvPr id="1659" name="Google Shape;1659;p147"/>
          <p:cNvPicPr preferRelativeResize="0"/>
          <p:nvPr/>
        </p:nvPicPr>
        <p:blipFill rotWithShape="1">
          <a:blip r:embed="rId3"/>
          <a:srcRect t="11480" b="11174"/>
          <a:stretch/>
        </p:blipFill>
        <p:spPr>
          <a:xfrm>
            <a:off x="838200" y="1940845"/>
            <a:ext cx="10515600" cy="4351338"/>
          </a:xfrm>
          <a:prstGeom prst="rect">
            <a:avLst/>
          </a:prstGeom>
          <a:noFill/>
          <a:ln>
            <a:noFill/>
          </a:ln>
        </p:spPr>
      </p:pic>
      <p:sp>
        <p:nvSpPr>
          <p:cNvPr id="3" name="ZoneTexte 2">
            <a:extLst>
              <a:ext uri="{FF2B5EF4-FFF2-40B4-BE49-F238E27FC236}">
                <a16:creationId xmlns:a16="http://schemas.microsoft.com/office/drawing/2014/main" id="{53ED01CF-006F-A58D-D042-04A59299D726}"/>
              </a:ext>
            </a:extLst>
          </p:cNvPr>
          <p:cNvSpPr txBox="1"/>
          <p:nvPr/>
        </p:nvSpPr>
        <p:spPr>
          <a:xfrm>
            <a:off x="8936815" y="6308209"/>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ea typeface="+mn-lt"/>
                <a:cs typeface="+mn-lt"/>
                <a:hlinkClick r:id="rId4"/>
              </a:rPr>
              <a:t>https://blog.jacuzzi.co.uk/</a:t>
            </a:r>
            <a:endParaRPr lang="fr-FR" sz="1200" dirty="0">
              <a:ea typeface="+mn-lt"/>
              <a:cs typeface="+mn-lt"/>
            </a:endParaRPr>
          </a:p>
        </p:txBody>
      </p:sp>
    </p:spTree>
    <p:extLst>
      <p:ext uri="{BB962C8B-B14F-4D97-AF65-F5344CB8AC3E}">
        <p14:creationId xmlns:p14="http://schemas.microsoft.com/office/powerpoint/2010/main" val="2340108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7">
          <a:extLst>
            <a:ext uri="{FF2B5EF4-FFF2-40B4-BE49-F238E27FC236}">
              <a16:creationId xmlns:a16="http://schemas.microsoft.com/office/drawing/2014/main" id="{88D1C6CF-B572-2A4B-D4FB-42124B7566C9}"/>
            </a:ext>
          </a:extLst>
        </p:cNvPr>
        <p:cNvGrpSpPr/>
        <p:nvPr/>
      </p:nvGrpSpPr>
      <p:grpSpPr>
        <a:xfrm>
          <a:off x="0" y="0"/>
          <a:ext cx="0" cy="0"/>
          <a:chOff x="0" y="0"/>
          <a:chExt cx="0" cy="0"/>
        </a:xfrm>
      </p:grpSpPr>
      <p:sp>
        <p:nvSpPr>
          <p:cNvPr id="1664" name="Title 1">
            <a:extLst>
              <a:ext uri="{FF2B5EF4-FFF2-40B4-BE49-F238E27FC236}">
                <a16:creationId xmlns:a16="http://schemas.microsoft.com/office/drawing/2014/main" id="{9D1DC1FA-1B71-6C21-3A0E-D2D95249BC64}"/>
              </a:ext>
            </a:extLst>
          </p:cNvPr>
          <p:cNvSpPr>
            <a:spLocks noGrp="1"/>
          </p:cNvSpPr>
          <p:nvPr>
            <p:ph type="title"/>
          </p:nvPr>
        </p:nvSpPr>
        <p:spPr/>
        <p:txBody>
          <a:bodyPr/>
          <a:lstStyle/>
          <a:p>
            <a:r>
              <a:rPr lang="en-US">
                <a:latin typeface="Bahnschrift SemiBold"/>
              </a:rPr>
              <a:t>Jacuzzi Story</a:t>
            </a:r>
            <a:endParaRPr lang="en-US"/>
          </a:p>
        </p:txBody>
      </p:sp>
      <p:pic>
        <p:nvPicPr>
          <p:cNvPr id="4" name="Espace réservé du contenu 3" descr="Une image contenant baignoire, salle de bain&#10;&#10;Le contenu généré par l’IA peut être incorrect.">
            <a:extLst>
              <a:ext uri="{FF2B5EF4-FFF2-40B4-BE49-F238E27FC236}">
                <a16:creationId xmlns:a16="http://schemas.microsoft.com/office/drawing/2014/main" id="{C6000582-ED21-2EA5-FEE0-793E2DB7BA7C}"/>
              </a:ext>
            </a:extLst>
          </p:cNvPr>
          <p:cNvPicPr>
            <a:picLocks noGrp="1" noChangeAspect="1"/>
          </p:cNvPicPr>
          <p:nvPr>
            <p:ph sz="half" idx="1"/>
          </p:nvPr>
        </p:nvPicPr>
        <p:blipFill>
          <a:blip r:embed="rId3"/>
          <a:stretch>
            <a:fillRect/>
          </a:stretch>
        </p:blipFill>
        <p:spPr>
          <a:xfrm>
            <a:off x="838200" y="2055484"/>
            <a:ext cx="5181600" cy="3891620"/>
          </a:xfrm>
        </p:spPr>
      </p:pic>
      <p:sp>
        <p:nvSpPr>
          <p:cNvPr id="3" name="Espace réservé du contenu 2">
            <a:extLst>
              <a:ext uri="{FF2B5EF4-FFF2-40B4-BE49-F238E27FC236}">
                <a16:creationId xmlns:a16="http://schemas.microsoft.com/office/drawing/2014/main" id="{7E97D9AE-F523-C042-E274-8F04C3567F9D}"/>
              </a:ext>
            </a:extLst>
          </p:cNvPr>
          <p:cNvSpPr>
            <a:spLocks noGrp="1"/>
          </p:cNvSpPr>
          <p:nvPr>
            <p:ph sz="half" idx="2"/>
          </p:nvPr>
        </p:nvSpPr>
        <p:spPr/>
        <p:txBody>
          <a:bodyPr vert="horz" lIns="91440" tIns="45720" rIns="91440" bIns="45720" rtlCol="0" anchor="t">
            <a:normAutofit fontScale="70000" lnSpcReduction="20000"/>
          </a:bodyPr>
          <a:lstStyle/>
          <a:p>
            <a:r>
              <a:rPr lang="fr-FR" dirty="0">
                <a:latin typeface="Bahnschrift SemiLight" panose="020B0502040204020203" pitchFamily="34" charset="0"/>
                <a:ea typeface="+mn-lt"/>
                <a:cs typeface="+mn-lt"/>
              </a:rPr>
              <a:t>Jacuzzi: A </a:t>
            </a:r>
            <a:r>
              <a:rPr lang="fr-FR" dirty="0" err="1">
                <a:latin typeface="Bahnschrift SemiLight" panose="020B0502040204020203" pitchFamily="34" charset="0"/>
                <a:ea typeface="+mn-lt"/>
                <a:cs typeface="+mn-lt"/>
              </a:rPr>
              <a:t>lesson</a:t>
            </a:r>
            <a:r>
              <a:rPr lang="fr-FR" dirty="0">
                <a:latin typeface="Bahnschrift SemiLight" panose="020B0502040204020203" pitchFamily="34" charset="0"/>
                <a:ea typeface="+mn-lt"/>
                <a:cs typeface="+mn-lt"/>
              </a:rPr>
              <a:t> in </a:t>
            </a:r>
            <a:r>
              <a:rPr lang="fr-FR" dirty="0" err="1">
                <a:latin typeface="Bahnschrift SemiLight" panose="020B0502040204020203" pitchFamily="34" charset="0"/>
                <a:ea typeface="+mn-lt"/>
                <a:cs typeface="+mn-lt"/>
              </a:rPr>
              <a:t>empathy-driven</a:t>
            </a:r>
            <a:r>
              <a:rPr lang="fr-FR" dirty="0">
                <a:latin typeface="Bahnschrift SemiLight" panose="020B0502040204020203" pitchFamily="34" charset="0"/>
                <a:ea typeface="+mn-lt"/>
                <a:cs typeface="+mn-lt"/>
              </a:rPr>
              <a:t> design</a:t>
            </a:r>
            <a:endParaRPr lang="fr-FR" dirty="0">
              <a:latin typeface="Bahnschrift SemiLight" panose="020B0502040204020203" pitchFamily="34" charset="0"/>
            </a:endParaRPr>
          </a:p>
          <a:p>
            <a:pPr marL="457200" indent="-457200">
              <a:buChar char="•"/>
            </a:pPr>
            <a:r>
              <a:rPr lang="fr-FR" dirty="0">
                <a:latin typeface="Bahnschrift SemiLight" panose="020B0502040204020203" pitchFamily="34" charset="0"/>
                <a:ea typeface="+mn-lt"/>
                <a:cs typeface="+mn-lt"/>
              </a:rPr>
              <a:t>Motivation: </a:t>
            </a:r>
            <a:r>
              <a:rPr lang="fr-FR" dirty="0" err="1">
                <a:latin typeface="Bahnschrift SemiLight" panose="020B0502040204020203" pitchFamily="34" charset="0"/>
                <a:ea typeface="+mn-lt"/>
                <a:cs typeface="+mn-lt"/>
              </a:rPr>
              <a:t>Candido</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Jacuzzi's</a:t>
            </a:r>
            <a:r>
              <a:rPr lang="fr-FR" dirty="0">
                <a:latin typeface="Bahnschrift SemiLight" panose="020B0502040204020203" pitchFamily="34" charset="0"/>
                <a:ea typeface="+mn-lt"/>
                <a:cs typeface="+mn-lt"/>
              </a:rPr>
              <a:t> son </a:t>
            </a:r>
            <a:r>
              <a:rPr lang="fr-FR" dirty="0" err="1">
                <a:latin typeface="Bahnschrift SemiLight" panose="020B0502040204020203" pitchFamily="34" charset="0"/>
                <a:ea typeface="+mn-lt"/>
                <a:cs typeface="+mn-lt"/>
              </a:rPr>
              <a:t>had</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rheumatoid</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arthritis</a:t>
            </a:r>
            <a:endParaRPr lang="fr-FR" dirty="0">
              <a:latin typeface="Bahnschrift SemiLight" panose="020B0502040204020203" pitchFamily="34" charset="0"/>
              <a:ea typeface="Calibri" panose="020F0502020204030204"/>
              <a:cs typeface="Calibri" panose="020F0502020204030204"/>
            </a:endParaRPr>
          </a:p>
          <a:p>
            <a:pPr marL="457200" indent="-457200">
              <a:buChar char="•"/>
            </a:pPr>
            <a:r>
              <a:rPr lang="fr-FR" dirty="0" err="1">
                <a:latin typeface="Bahnschrift SemiLight" panose="020B0502040204020203" pitchFamily="34" charset="0"/>
                <a:ea typeface="+mn-lt"/>
                <a:cs typeface="+mn-lt"/>
              </a:rPr>
              <a:t>Empathy</a:t>
            </a:r>
            <a:r>
              <a:rPr lang="fr-FR" dirty="0">
                <a:latin typeface="Bahnschrift SemiLight" panose="020B0502040204020203" pitchFamily="34" charset="0"/>
                <a:ea typeface="+mn-lt"/>
                <a:cs typeface="+mn-lt"/>
              </a:rPr>
              <a:t>: Father </a:t>
            </a:r>
            <a:r>
              <a:rPr lang="fr-FR" dirty="0" err="1">
                <a:latin typeface="Bahnschrift SemiLight" panose="020B0502040204020203" pitchFamily="34" charset="0"/>
                <a:ea typeface="+mn-lt"/>
                <a:cs typeface="+mn-lt"/>
              </a:rPr>
              <a:t>understood</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son's</a:t>
            </a:r>
            <a:r>
              <a:rPr lang="fr-FR" dirty="0">
                <a:latin typeface="Bahnschrift SemiLight" panose="020B0502040204020203" pitchFamily="34" charset="0"/>
                <a:ea typeface="+mn-lt"/>
                <a:cs typeface="+mn-lt"/>
              </a:rPr>
              <a:t> pain </a:t>
            </a:r>
            <a:r>
              <a:rPr lang="fr-FR" dirty="0" err="1">
                <a:latin typeface="Bahnschrift SemiLight" panose="020B0502040204020203" pitchFamily="34" charset="0"/>
                <a:ea typeface="+mn-lt"/>
                <a:cs typeface="+mn-lt"/>
              </a:rPr>
              <a:t>firsthand</a:t>
            </a:r>
            <a:endParaRPr lang="fr-FR" dirty="0">
              <a:latin typeface="Bahnschrift SemiLight" panose="020B0502040204020203" pitchFamily="34" charset="0"/>
              <a:ea typeface="Calibri" panose="020F0502020204030204"/>
              <a:cs typeface="Calibri" panose="020F0502020204030204"/>
            </a:endParaRPr>
          </a:p>
          <a:p>
            <a:pPr marL="457200" indent="-457200">
              <a:buChar char="•"/>
            </a:pPr>
            <a:r>
              <a:rPr lang="fr-FR" dirty="0">
                <a:latin typeface="Bahnschrift SemiLight" panose="020B0502040204020203" pitchFamily="34" charset="0"/>
                <a:ea typeface="+mn-lt"/>
                <a:cs typeface="+mn-lt"/>
              </a:rPr>
              <a:t>Innovation: </a:t>
            </a:r>
            <a:r>
              <a:rPr lang="fr-FR" dirty="0" err="1">
                <a:latin typeface="Bahnschrift SemiLight" panose="020B0502040204020203" pitchFamily="34" charset="0"/>
                <a:ea typeface="+mn-lt"/>
                <a:cs typeface="+mn-lt"/>
              </a:rPr>
              <a:t>Adapted</a:t>
            </a:r>
            <a:r>
              <a:rPr lang="fr-FR" dirty="0">
                <a:latin typeface="Bahnschrift SemiLight" panose="020B0502040204020203" pitchFamily="34" charset="0"/>
                <a:ea typeface="+mn-lt"/>
                <a:cs typeface="+mn-lt"/>
              </a:rPr>
              <a:t> agricultural </a:t>
            </a:r>
            <a:r>
              <a:rPr lang="fr-FR" dirty="0" err="1">
                <a:latin typeface="Bahnschrift SemiLight" panose="020B0502040204020203" pitchFamily="34" charset="0"/>
                <a:ea typeface="+mn-lt"/>
                <a:cs typeface="+mn-lt"/>
              </a:rPr>
              <a:t>pump</a:t>
            </a:r>
            <a:r>
              <a:rPr lang="fr-FR" dirty="0">
                <a:latin typeface="Bahnschrift SemiLight" panose="020B0502040204020203" pitchFamily="34" charset="0"/>
                <a:ea typeface="+mn-lt"/>
                <a:cs typeface="+mn-lt"/>
              </a:rPr>
              <a:t> for </a:t>
            </a:r>
            <a:r>
              <a:rPr lang="fr-FR" dirty="0" err="1">
                <a:latin typeface="Bahnschrift SemiLight" panose="020B0502040204020203" pitchFamily="34" charset="0"/>
                <a:ea typeface="+mn-lt"/>
                <a:cs typeface="+mn-lt"/>
              </a:rPr>
              <a:t>hydrotherapy</a:t>
            </a:r>
            <a:endParaRPr lang="fr-FR" dirty="0">
              <a:latin typeface="Bahnschrift SemiLight" panose="020B0502040204020203" pitchFamily="34" charset="0"/>
              <a:ea typeface="Calibri" panose="020F0502020204030204"/>
              <a:cs typeface="Calibri" panose="020F0502020204030204"/>
            </a:endParaRPr>
          </a:p>
          <a:p>
            <a:pPr marL="457200" indent="-457200">
              <a:buChar char="•"/>
            </a:pPr>
            <a:r>
              <a:rPr lang="fr-FR" dirty="0">
                <a:latin typeface="Bahnschrift SemiLight" panose="020B0502040204020203" pitchFamily="34" charset="0"/>
                <a:ea typeface="+mn-lt"/>
                <a:cs typeface="+mn-lt"/>
              </a:rPr>
              <a:t>User-</a:t>
            </a:r>
            <a:r>
              <a:rPr lang="fr-FR" dirty="0" err="1">
                <a:latin typeface="Bahnschrift SemiLight" panose="020B0502040204020203" pitchFamily="34" charset="0"/>
                <a:ea typeface="+mn-lt"/>
                <a:cs typeface="+mn-lt"/>
              </a:rPr>
              <a:t>focused</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Created</a:t>
            </a:r>
            <a:r>
              <a:rPr lang="fr-FR" dirty="0">
                <a:latin typeface="Bahnschrift SemiLight" panose="020B0502040204020203" pitchFamily="34" charset="0"/>
                <a:ea typeface="+mn-lt"/>
                <a:cs typeface="+mn-lt"/>
              </a:rPr>
              <a:t> portable </a:t>
            </a:r>
            <a:r>
              <a:rPr lang="fr-FR" dirty="0" err="1">
                <a:latin typeface="Bahnschrift SemiLight" panose="020B0502040204020203" pitchFamily="34" charset="0"/>
                <a:ea typeface="+mn-lt"/>
                <a:cs typeface="+mn-lt"/>
              </a:rPr>
              <a:t>pump</a:t>
            </a:r>
            <a:r>
              <a:rPr lang="fr-FR" dirty="0">
                <a:latin typeface="Bahnschrift SemiLight" panose="020B0502040204020203" pitchFamily="34" charset="0"/>
                <a:ea typeface="+mn-lt"/>
                <a:cs typeface="+mn-lt"/>
              </a:rPr>
              <a:t> for </a:t>
            </a:r>
            <a:r>
              <a:rPr lang="fr-FR" dirty="0" err="1">
                <a:latin typeface="Bahnschrift SemiLight" panose="020B0502040204020203" pitchFamily="34" charset="0"/>
                <a:ea typeface="+mn-lt"/>
                <a:cs typeface="+mn-lt"/>
              </a:rPr>
              <a:t>bathtub</a:t>
            </a:r>
            <a:r>
              <a:rPr lang="fr-FR" dirty="0">
                <a:latin typeface="Bahnschrift SemiLight" panose="020B0502040204020203" pitchFamily="34" charset="0"/>
                <a:ea typeface="+mn-lt"/>
                <a:cs typeface="+mn-lt"/>
              </a:rPr>
              <a:t> use</a:t>
            </a:r>
            <a:endParaRPr lang="fr-FR" dirty="0">
              <a:latin typeface="Bahnschrift SemiLight" panose="020B0502040204020203" pitchFamily="34" charset="0"/>
              <a:ea typeface="Calibri" panose="020F0502020204030204"/>
              <a:cs typeface="Calibri" panose="020F0502020204030204"/>
            </a:endParaRPr>
          </a:p>
          <a:p>
            <a:pPr marL="457200" indent="-457200">
              <a:buChar char="•"/>
            </a:pPr>
            <a:r>
              <a:rPr lang="fr-FR" dirty="0" err="1">
                <a:latin typeface="Bahnschrift SemiLight" panose="020B0502040204020203" pitchFamily="34" charset="0"/>
                <a:ea typeface="+mn-lt"/>
                <a:cs typeface="+mn-lt"/>
              </a:rPr>
              <a:t>Unexpected</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success</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Gained</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popularity</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beyond</a:t>
            </a:r>
            <a:r>
              <a:rPr lang="fr-FR" dirty="0">
                <a:latin typeface="Bahnschrift SemiLight" panose="020B0502040204020203" pitchFamily="34" charset="0"/>
                <a:ea typeface="+mn-lt"/>
                <a:cs typeface="+mn-lt"/>
              </a:rPr>
              <a:t> initial </a:t>
            </a:r>
            <a:r>
              <a:rPr lang="fr-FR" dirty="0" err="1">
                <a:latin typeface="Bahnschrift SemiLight" panose="020B0502040204020203" pitchFamily="34" charset="0"/>
                <a:ea typeface="+mn-lt"/>
                <a:cs typeface="+mn-lt"/>
              </a:rPr>
              <a:t>purpose</a:t>
            </a:r>
            <a:endParaRPr lang="fr-FR" dirty="0">
              <a:latin typeface="Bahnschrift SemiLight" panose="020B0502040204020203" pitchFamily="34" charset="0"/>
              <a:ea typeface="Calibri" panose="020F0502020204030204"/>
              <a:cs typeface="Calibri" panose="020F0502020204030204"/>
            </a:endParaRPr>
          </a:p>
          <a:p>
            <a:pPr marL="457200" indent="-457200">
              <a:buChar char="•"/>
            </a:pPr>
            <a:r>
              <a:rPr lang="fr-FR" dirty="0">
                <a:latin typeface="Bahnschrift SemiLight" panose="020B0502040204020203" pitchFamily="34" charset="0"/>
                <a:ea typeface="+mn-lt"/>
                <a:cs typeface="+mn-lt"/>
              </a:rPr>
              <a:t>Evolution: </a:t>
            </a:r>
            <a:r>
              <a:rPr lang="fr-FR" dirty="0" err="1">
                <a:latin typeface="Bahnschrift SemiLight" panose="020B0502040204020203" pitchFamily="34" charset="0"/>
                <a:ea typeface="+mn-lt"/>
                <a:cs typeface="+mn-lt"/>
              </a:rPr>
              <a:t>Led</a:t>
            </a:r>
            <a:r>
              <a:rPr lang="fr-FR" dirty="0">
                <a:latin typeface="Bahnschrift SemiLight" panose="020B0502040204020203" pitchFamily="34" charset="0"/>
                <a:ea typeface="+mn-lt"/>
                <a:cs typeface="+mn-lt"/>
              </a:rPr>
              <a:t> to modern hot tub and spa </a:t>
            </a:r>
            <a:r>
              <a:rPr lang="fr-FR" dirty="0" err="1">
                <a:latin typeface="Bahnschrift SemiLight" panose="020B0502040204020203" pitchFamily="34" charset="0"/>
                <a:ea typeface="+mn-lt"/>
                <a:cs typeface="+mn-lt"/>
              </a:rPr>
              <a:t>industry</a:t>
            </a:r>
            <a:endParaRPr lang="fr-FR" dirty="0">
              <a:latin typeface="Bahnschrift SemiLight" panose="020B0502040204020203" pitchFamily="34" charset="0"/>
              <a:ea typeface="Calibri" panose="020F0502020204030204"/>
              <a:cs typeface="Calibri" panose="020F0502020204030204"/>
            </a:endParaRPr>
          </a:p>
          <a:p>
            <a:r>
              <a:rPr lang="fr-FR" dirty="0">
                <a:latin typeface="Bahnschrift SemiLight" panose="020B0502040204020203" pitchFamily="34" charset="0"/>
                <a:ea typeface="+mn-lt"/>
                <a:cs typeface="+mn-lt"/>
              </a:rPr>
              <a:t>Key </a:t>
            </a:r>
            <a:r>
              <a:rPr lang="fr-FR" dirty="0" err="1">
                <a:latin typeface="Bahnschrift SemiLight" panose="020B0502040204020203" pitchFamily="34" charset="0"/>
                <a:ea typeface="+mn-lt"/>
                <a:cs typeface="+mn-lt"/>
              </a:rPr>
              <a:t>takeaway</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Empathy</a:t>
            </a:r>
            <a:r>
              <a:rPr lang="fr-FR" dirty="0">
                <a:latin typeface="Bahnschrift SemiLight" panose="020B0502040204020203" pitchFamily="34" charset="0"/>
                <a:ea typeface="+mn-lt"/>
                <a:cs typeface="+mn-lt"/>
              </a:rPr>
              <a:t> can drive innovation </a:t>
            </a:r>
            <a:r>
              <a:rPr lang="fr-FR" dirty="0" err="1">
                <a:latin typeface="Bahnschrift SemiLight" panose="020B0502040204020203" pitchFamily="34" charset="0"/>
                <a:ea typeface="+mn-lt"/>
                <a:cs typeface="+mn-lt"/>
              </a:rPr>
              <a:t>with</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broad</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market</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appeal</a:t>
            </a:r>
            <a:endParaRPr lang="fr-FR" dirty="0">
              <a:latin typeface="Bahnschrift SemiLight" panose="020B0502040204020203" pitchFamily="34" charset="0"/>
            </a:endParaRPr>
          </a:p>
        </p:txBody>
      </p:sp>
      <p:sp>
        <p:nvSpPr>
          <p:cNvPr id="1658" name="Google Shape;1658;p147" hidden="1">
            <a:extLst>
              <a:ext uri="{FF2B5EF4-FFF2-40B4-BE49-F238E27FC236}">
                <a16:creationId xmlns:a16="http://schemas.microsoft.com/office/drawing/2014/main" id="{A5302AE4-BE3E-78CF-C7C1-A61DADFD28EF}"/>
              </a:ext>
            </a:extLst>
          </p:cNvPr>
          <p:cNvSpPr txBox="1">
            <a:spLocks noGrp="1"/>
          </p:cNvSpPr>
          <p:nvPr>
            <p:ph type="sldNum" idx="4294967295"/>
          </p:nvPr>
        </p:nvSpPr>
        <p:spPr>
          <a:xfrm>
            <a:off x="11460163" y="6218238"/>
            <a:ext cx="731837" cy="52387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600"/>
              </a:spcAft>
              <a:buClr>
                <a:srgbClr val="000000"/>
              </a:buClr>
              <a:buSzPts val="800"/>
              <a:buFont typeface="Arial"/>
              <a:buNone/>
            </a:pPr>
            <a:fld id="{00000000-1234-1234-1234-123412341234}" type="slidenum">
              <a:rPr lang="fr"/>
              <a:pPr marL="0" lvl="0" indent="0" algn="r" rtl="0">
                <a:spcBef>
                  <a:spcPts val="0"/>
                </a:spcBef>
                <a:spcAft>
                  <a:spcPts val="600"/>
                </a:spcAft>
                <a:buClr>
                  <a:srgbClr val="000000"/>
                </a:buClr>
                <a:buSzPts val="800"/>
                <a:buFont typeface="Arial"/>
                <a:buNone/>
              </a:pPr>
              <a:t>12</a:t>
            </a:fld>
            <a:endParaRPr lang="fr-FR"/>
          </a:p>
        </p:txBody>
      </p:sp>
      <p:sp>
        <p:nvSpPr>
          <p:cNvPr id="2" name="ZoneTexte 1">
            <a:extLst>
              <a:ext uri="{FF2B5EF4-FFF2-40B4-BE49-F238E27FC236}">
                <a16:creationId xmlns:a16="http://schemas.microsoft.com/office/drawing/2014/main" id="{BE778D97-1A0D-82EF-D4DB-E9232D764EAC}"/>
              </a:ext>
            </a:extLst>
          </p:cNvPr>
          <p:cNvSpPr txBox="1"/>
          <p:nvPr/>
        </p:nvSpPr>
        <p:spPr>
          <a:xfrm>
            <a:off x="685800" y="5454195"/>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dirty="0">
                <a:ea typeface="+mn-lt"/>
                <a:cs typeface="+mn-lt"/>
                <a:hlinkClick r:id="rId4"/>
              </a:rPr>
              <a:t>https://blog.jacuzzi.co.uk/</a:t>
            </a:r>
            <a:endParaRPr lang="fr-FR" sz="1200" dirty="0">
              <a:ea typeface="+mn-lt"/>
              <a:cs typeface="+mn-lt"/>
            </a:endParaRPr>
          </a:p>
        </p:txBody>
      </p:sp>
    </p:spTree>
    <p:extLst>
      <p:ext uri="{BB962C8B-B14F-4D97-AF65-F5344CB8AC3E}">
        <p14:creationId xmlns:p14="http://schemas.microsoft.com/office/powerpoint/2010/main" val="168852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5DF6-2760-BB5D-90CA-DD8CDBA157E3}"/>
              </a:ext>
            </a:extLst>
          </p:cNvPr>
          <p:cNvSpPr>
            <a:spLocks noGrp="1"/>
          </p:cNvSpPr>
          <p:nvPr>
            <p:ph type="title"/>
          </p:nvPr>
        </p:nvSpPr>
        <p:spPr>
          <a:xfrm>
            <a:off x="838200" y="365125"/>
            <a:ext cx="9427826" cy="1325563"/>
          </a:xfrm>
        </p:spPr>
        <p:txBody>
          <a:bodyPr/>
          <a:lstStyle/>
          <a:p>
            <a:r>
              <a:rPr lang="en-US" sz="3200" dirty="0">
                <a:latin typeface="Bahnschrift SemiBold"/>
              </a:rPr>
              <a:t>Design something useful and meaningful for your partner. Start by gaining empathy.</a:t>
            </a:r>
            <a:r>
              <a:rPr lang="en-US" dirty="0">
                <a:latin typeface="Bahnschrift SemiBold"/>
              </a:rPr>
              <a:t> </a:t>
            </a:r>
          </a:p>
        </p:txBody>
      </p:sp>
      <p:sp>
        <p:nvSpPr>
          <p:cNvPr id="4" name="object 6">
            <a:extLst>
              <a:ext uri="{FF2B5EF4-FFF2-40B4-BE49-F238E27FC236}">
                <a16:creationId xmlns:a16="http://schemas.microsoft.com/office/drawing/2014/main" id="{881E4AE7-DF6D-F518-9FE8-57DC5A5269BF}"/>
              </a:ext>
            </a:extLst>
          </p:cNvPr>
          <p:cNvSpPr txBox="1"/>
          <p:nvPr/>
        </p:nvSpPr>
        <p:spPr>
          <a:xfrm>
            <a:off x="506621" y="6293006"/>
            <a:ext cx="3315335" cy="330200"/>
          </a:xfrm>
          <a:prstGeom prst="rect">
            <a:avLst/>
          </a:prstGeom>
        </p:spPr>
        <p:txBody>
          <a:bodyPr vert="horz" wrap="square" lIns="0" tIns="12700" rIns="0" bIns="0" rtlCol="0">
            <a:spAutoFit/>
          </a:bodyPr>
          <a:lstStyle>
            <a:defPPr>
              <a:defRPr kern="0"/>
            </a:defPPr>
          </a:lstStyle>
          <a:p>
            <a:pPr marL="12700">
              <a:lnSpc>
                <a:spcPct val="100000"/>
              </a:lnSpc>
              <a:spcBef>
                <a:spcPts val="100"/>
              </a:spcBef>
            </a:pPr>
            <a:r>
              <a:rPr sz="2000" spc="-75">
                <a:solidFill>
                  <a:srgbClr val="231F20"/>
                </a:solidFill>
                <a:latin typeface="Bahnschrift"/>
                <a:cs typeface="Trebuchet MS"/>
              </a:rPr>
              <a:t>Switch</a:t>
            </a:r>
            <a:r>
              <a:rPr sz="2000" spc="-114">
                <a:solidFill>
                  <a:srgbClr val="231F20"/>
                </a:solidFill>
                <a:latin typeface="Bahnschrift"/>
                <a:cs typeface="Trebuchet MS"/>
              </a:rPr>
              <a:t> </a:t>
            </a:r>
            <a:r>
              <a:rPr sz="2000" spc="-65">
                <a:solidFill>
                  <a:srgbClr val="231F20"/>
                </a:solidFill>
                <a:latin typeface="Bahnschrift"/>
                <a:cs typeface="Trebuchet MS"/>
              </a:rPr>
              <a:t>roles</a:t>
            </a:r>
            <a:r>
              <a:rPr sz="2000" spc="-114">
                <a:solidFill>
                  <a:srgbClr val="231F20"/>
                </a:solidFill>
                <a:latin typeface="Bahnschrift"/>
                <a:cs typeface="Trebuchet MS"/>
              </a:rPr>
              <a:t> </a:t>
            </a:r>
            <a:r>
              <a:rPr sz="2000" spc="-120">
                <a:solidFill>
                  <a:srgbClr val="231F20"/>
                </a:solidFill>
                <a:latin typeface="Bahnschrift"/>
                <a:cs typeface="Trebuchet MS"/>
              </a:rPr>
              <a:t>&amp;</a:t>
            </a:r>
            <a:r>
              <a:rPr sz="2000" spc="-114">
                <a:solidFill>
                  <a:srgbClr val="231F20"/>
                </a:solidFill>
                <a:latin typeface="Bahnschrift"/>
                <a:cs typeface="Trebuchet MS"/>
              </a:rPr>
              <a:t> </a:t>
            </a:r>
            <a:r>
              <a:rPr sz="2000" spc="-80">
                <a:solidFill>
                  <a:srgbClr val="231F20"/>
                </a:solidFill>
                <a:latin typeface="Bahnschrift"/>
                <a:cs typeface="Trebuchet MS"/>
              </a:rPr>
              <a:t>repeat</a:t>
            </a:r>
            <a:r>
              <a:rPr sz="2000" spc="-114">
                <a:solidFill>
                  <a:srgbClr val="231F20"/>
                </a:solidFill>
                <a:latin typeface="Bahnschrift"/>
                <a:cs typeface="Trebuchet MS"/>
              </a:rPr>
              <a:t> </a:t>
            </a:r>
            <a:r>
              <a:rPr sz="2000" spc="-70">
                <a:solidFill>
                  <a:srgbClr val="231F20"/>
                </a:solidFill>
                <a:latin typeface="Bahnschrift"/>
                <a:cs typeface="Trebuchet MS"/>
              </a:rPr>
              <a:t>Interview</a:t>
            </a:r>
            <a:endParaRPr sz="2000">
              <a:latin typeface="Bahnschrift"/>
              <a:cs typeface="Trebuchet MS"/>
            </a:endParaRPr>
          </a:p>
        </p:txBody>
      </p:sp>
      <p:sp>
        <p:nvSpPr>
          <p:cNvPr id="5" name="object 7">
            <a:extLst>
              <a:ext uri="{FF2B5EF4-FFF2-40B4-BE49-F238E27FC236}">
                <a16:creationId xmlns:a16="http://schemas.microsoft.com/office/drawing/2014/main" id="{EDB4B95B-7DF0-CA38-F647-FD30CCEF9256}"/>
              </a:ext>
            </a:extLst>
          </p:cNvPr>
          <p:cNvSpPr txBox="1"/>
          <p:nvPr/>
        </p:nvSpPr>
        <p:spPr>
          <a:xfrm>
            <a:off x="7078961" y="6294632"/>
            <a:ext cx="3315335" cy="330200"/>
          </a:xfrm>
          <a:prstGeom prst="rect">
            <a:avLst/>
          </a:prstGeom>
        </p:spPr>
        <p:txBody>
          <a:bodyPr vert="horz" wrap="square" lIns="0" tIns="12700" rIns="0" bIns="0" rtlCol="0">
            <a:spAutoFit/>
          </a:bodyPr>
          <a:lstStyle>
            <a:defPPr>
              <a:defRPr kern="0"/>
            </a:defPPr>
          </a:lstStyle>
          <a:p>
            <a:pPr marL="12700">
              <a:lnSpc>
                <a:spcPct val="100000"/>
              </a:lnSpc>
              <a:spcBef>
                <a:spcPts val="100"/>
              </a:spcBef>
            </a:pPr>
            <a:r>
              <a:rPr sz="2000" spc="-75">
                <a:solidFill>
                  <a:srgbClr val="231F20"/>
                </a:solidFill>
                <a:latin typeface="Bahnschrift"/>
                <a:cs typeface="Trebuchet MS"/>
              </a:rPr>
              <a:t>Switch</a:t>
            </a:r>
            <a:r>
              <a:rPr sz="2000" spc="-114">
                <a:solidFill>
                  <a:srgbClr val="231F20"/>
                </a:solidFill>
                <a:latin typeface="Bahnschrift"/>
                <a:cs typeface="Trebuchet MS"/>
              </a:rPr>
              <a:t> </a:t>
            </a:r>
            <a:r>
              <a:rPr sz="2000" spc="-65">
                <a:solidFill>
                  <a:srgbClr val="231F20"/>
                </a:solidFill>
                <a:latin typeface="Bahnschrift"/>
                <a:cs typeface="Trebuchet MS"/>
              </a:rPr>
              <a:t>roles</a:t>
            </a:r>
            <a:r>
              <a:rPr sz="2000" spc="-114">
                <a:solidFill>
                  <a:srgbClr val="231F20"/>
                </a:solidFill>
                <a:latin typeface="Bahnschrift"/>
                <a:cs typeface="Trebuchet MS"/>
              </a:rPr>
              <a:t> </a:t>
            </a:r>
            <a:r>
              <a:rPr sz="2000" spc="-120">
                <a:solidFill>
                  <a:srgbClr val="231F20"/>
                </a:solidFill>
                <a:latin typeface="Bahnschrift"/>
                <a:cs typeface="Trebuchet MS"/>
              </a:rPr>
              <a:t>&amp;</a:t>
            </a:r>
            <a:r>
              <a:rPr sz="2000" spc="-114">
                <a:solidFill>
                  <a:srgbClr val="231F20"/>
                </a:solidFill>
                <a:latin typeface="Bahnschrift"/>
                <a:cs typeface="Trebuchet MS"/>
              </a:rPr>
              <a:t> </a:t>
            </a:r>
            <a:r>
              <a:rPr sz="2000" spc="-80">
                <a:solidFill>
                  <a:srgbClr val="231F20"/>
                </a:solidFill>
                <a:latin typeface="Bahnschrift"/>
                <a:cs typeface="Trebuchet MS"/>
              </a:rPr>
              <a:t>repeat</a:t>
            </a:r>
            <a:r>
              <a:rPr sz="2000" spc="-114">
                <a:solidFill>
                  <a:srgbClr val="231F20"/>
                </a:solidFill>
                <a:latin typeface="Bahnschrift"/>
                <a:cs typeface="Trebuchet MS"/>
              </a:rPr>
              <a:t> </a:t>
            </a:r>
            <a:r>
              <a:rPr sz="2000" spc="-70">
                <a:solidFill>
                  <a:srgbClr val="231F20"/>
                </a:solidFill>
                <a:latin typeface="Bahnschrift"/>
                <a:cs typeface="Trebuchet MS"/>
              </a:rPr>
              <a:t>Interview</a:t>
            </a:r>
            <a:endParaRPr sz="2000">
              <a:latin typeface="Bahnschrift"/>
              <a:cs typeface="Trebuchet MS"/>
            </a:endParaRPr>
          </a:p>
        </p:txBody>
      </p:sp>
      <p:sp>
        <p:nvSpPr>
          <p:cNvPr id="6" name="object 8">
            <a:extLst>
              <a:ext uri="{FF2B5EF4-FFF2-40B4-BE49-F238E27FC236}">
                <a16:creationId xmlns:a16="http://schemas.microsoft.com/office/drawing/2014/main" id="{A0E2A57B-6D99-64D8-3DE9-F213D5ECB2AC}"/>
              </a:ext>
            </a:extLst>
          </p:cNvPr>
          <p:cNvSpPr txBox="1"/>
          <p:nvPr/>
        </p:nvSpPr>
        <p:spPr>
          <a:xfrm>
            <a:off x="522060" y="2961995"/>
            <a:ext cx="7143750" cy="391160"/>
          </a:xfrm>
          <a:prstGeom prst="rect">
            <a:avLst/>
          </a:prstGeom>
        </p:spPr>
        <p:txBody>
          <a:bodyPr vert="horz" wrap="square" lIns="0" tIns="12700" rIns="0" bIns="0" rtlCol="0">
            <a:spAutoFit/>
          </a:bodyPr>
          <a:lstStyle>
            <a:defPPr>
              <a:defRPr kern="0"/>
            </a:defPPr>
          </a:lstStyle>
          <a:p>
            <a:pPr marL="107314">
              <a:lnSpc>
                <a:spcPct val="100000"/>
              </a:lnSpc>
              <a:spcBef>
                <a:spcPts val="100"/>
              </a:spcBef>
            </a:pPr>
            <a:r>
              <a:rPr sz="2400" b="1" spc="-55" dirty="0">
                <a:solidFill>
                  <a:srgbClr val="8D8F92"/>
                </a:solidFill>
                <a:latin typeface="Bahnschrift SemiLight" panose="020B0502040204020203" pitchFamily="34" charset="0"/>
                <a:cs typeface="Trebuchet MS"/>
              </a:rPr>
              <a:t>Notes</a:t>
            </a:r>
            <a:r>
              <a:rPr sz="2400" b="1" spc="-170" dirty="0">
                <a:solidFill>
                  <a:srgbClr val="8D8F92"/>
                </a:solidFill>
                <a:latin typeface="Bahnschrift SemiLight" panose="020B0502040204020203" pitchFamily="34" charset="0"/>
                <a:cs typeface="Trebuchet MS"/>
              </a:rPr>
              <a:t> </a:t>
            </a:r>
            <a:r>
              <a:rPr sz="2400" b="1" spc="-90" dirty="0">
                <a:solidFill>
                  <a:srgbClr val="8D8F92"/>
                </a:solidFill>
                <a:latin typeface="Bahnschrift SemiLight" panose="020B0502040204020203" pitchFamily="34" charset="0"/>
                <a:cs typeface="Trebuchet MS"/>
              </a:rPr>
              <a:t>from</a:t>
            </a:r>
            <a:r>
              <a:rPr sz="2400" b="1" spc="-165" dirty="0">
                <a:solidFill>
                  <a:srgbClr val="8D8F92"/>
                </a:solidFill>
                <a:latin typeface="Bahnschrift SemiLight" panose="020B0502040204020203" pitchFamily="34" charset="0"/>
                <a:cs typeface="Trebuchet MS"/>
              </a:rPr>
              <a:t> </a:t>
            </a:r>
            <a:r>
              <a:rPr sz="2400" b="1" spc="-125" dirty="0">
                <a:solidFill>
                  <a:srgbClr val="8D8F92"/>
                </a:solidFill>
                <a:latin typeface="Bahnschrift SemiLight" panose="020B0502040204020203" pitchFamily="34" charset="0"/>
                <a:cs typeface="Trebuchet MS"/>
              </a:rPr>
              <a:t>your</a:t>
            </a:r>
            <a:r>
              <a:rPr sz="2400" b="1" spc="-165" dirty="0">
                <a:solidFill>
                  <a:srgbClr val="8D8F92"/>
                </a:solidFill>
                <a:latin typeface="Bahnschrift SemiLight" panose="020B0502040204020203" pitchFamily="34" charset="0"/>
                <a:cs typeface="Trebuchet MS"/>
              </a:rPr>
              <a:t> </a:t>
            </a:r>
            <a:r>
              <a:rPr sz="2400" b="1" spc="-90" dirty="0">
                <a:solidFill>
                  <a:srgbClr val="8D8F92"/>
                </a:solidFill>
                <a:latin typeface="Bahnschrift SemiLight" panose="020B0502040204020203" pitchFamily="34" charset="0"/>
                <a:cs typeface="Trebuchet MS"/>
              </a:rPr>
              <a:t>first</a:t>
            </a:r>
            <a:r>
              <a:rPr sz="2400" b="1" spc="-170" dirty="0">
                <a:solidFill>
                  <a:srgbClr val="8D8F92"/>
                </a:solidFill>
                <a:latin typeface="Bahnschrift SemiLight" panose="020B0502040204020203" pitchFamily="34" charset="0"/>
                <a:cs typeface="Trebuchet MS"/>
              </a:rPr>
              <a:t> </a:t>
            </a:r>
            <a:r>
              <a:rPr sz="2400" b="1" spc="-10" dirty="0">
                <a:solidFill>
                  <a:srgbClr val="8D8F92"/>
                </a:solidFill>
                <a:latin typeface="Bahnschrift SemiLight" panose="020B0502040204020203" pitchFamily="34" charset="0"/>
                <a:cs typeface="Trebuchet MS"/>
              </a:rPr>
              <a:t>interview</a:t>
            </a:r>
            <a:endParaRPr sz="2400" dirty="0">
              <a:latin typeface="Bahnschrift SemiLight" panose="020B0502040204020203" pitchFamily="34" charset="0"/>
              <a:cs typeface="Trebuchet MS"/>
            </a:endParaRPr>
          </a:p>
        </p:txBody>
      </p:sp>
      <p:sp>
        <p:nvSpPr>
          <p:cNvPr id="7" name="object 9">
            <a:extLst>
              <a:ext uri="{FF2B5EF4-FFF2-40B4-BE49-F238E27FC236}">
                <a16:creationId xmlns:a16="http://schemas.microsoft.com/office/drawing/2014/main" id="{F7D6DBB2-3DE3-6BF5-EC1B-E5247A3522BB}"/>
              </a:ext>
            </a:extLst>
          </p:cNvPr>
          <p:cNvSpPr txBox="1"/>
          <p:nvPr/>
        </p:nvSpPr>
        <p:spPr>
          <a:xfrm>
            <a:off x="7082046" y="3005853"/>
            <a:ext cx="4560504" cy="382156"/>
          </a:xfrm>
          <a:prstGeom prst="rect">
            <a:avLst/>
          </a:prstGeom>
        </p:spPr>
        <p:txBody>
          <a:bodyPr vert="horz" wrap="square" lIns="0" tIns="12700" rIns="0" bIns="0" rtlCol="0">
            <a:spAutoFit/>
          </a:bodyPr>
          <a:lstStyle>
            <a:defPPr>
              <a:defRPr kern="0"/>
            </a:defPPr>
          </a:lstStyle>
          <a:p>
            <a:pPr marL="107314">
              <a:lnSpc>
                <a:spcPct val="100000"/>
              </a:lnSpc>
              <a:spcBef>
                <a:spcPts val="100"/>
              </a:spcBef>
            </a:pPr>
            <a:r>
              <a:rPr sz="2400" b="1" spc="-55" dirty="0">
                <a:solidFill>
                  <a:srgbClr val="8D8F92"/>
                </a:solidFill>
                <a:latin typeface="Bahnschrift SemiLight" panose="020B0502040204020203" pitchFamily="34" charset="0"/>
                <a:cs typeface="Trebuchet MS"/>
              </a:rPr>
              <a:t>Notes</a:t>
            </a:r>
            <a:r>
              <a:rPr sz="2400" b="1" spc="-165" dirty="0">
                <a:solidFill>
                  <a:srgbClr val="8D8F92"/>
                </a:solidFill>
                <a:latin typeface="Bahnschrift SemiLight" panose="020B0502040204020203" pitchFamily="34" charset="0"/>
                <a:cs typeface="Trebuchet MS"/>
              </a:rPr>
              <a:t> </a:t>
            </a:r>
            <a:r>
              <a:rPr sz="2400" b="1" spc="-90" dirty="0">
                <a:solidFill>
                  <a:srgbClr val="8D8F92"/>
                </a:solidFill>
                <a:latin typeface="Bahnschrift SemiLight" panose="020B0502040204020203" pitchFamily="34" charset="0"/>
                <a:cs typeface="Trebuchet MS"/>
              </a:rPr>
              <a:t>from</a:t>
            </a:r>
            <a:r>
              <a:rPr sz="2400" b="1" spc="-165" dirty="0">
                <a:solidFill>
                  <a:srgbClr val="8D8F92"/>
                </a:solidFill>
                <a:latin typeface="Bahnschrift SemiLight" panose="020B0502040204020203" pitchFamily="34" charset="0"/>
                <a:cs typeface="Trebuchet MS"/>
              </a:rPr>
              <a:t> </a:t>
            </a:r>
            <a:r>
              <a:rPr sz="2400" b="1" spc="-125" dirty="0">
                <a:solidFill>
                  <a:srgbClr val="8D8F92"/>
                </a:solidFill>
                <a:latin typeface="Bahnschrift SemiLight" panose="020B0502040204020203" pitchFamily="34" charset="0"/>
                <a:cs typeface="Trebuchet MS"/>
              </a:rPr>
              <a:t>your</a:t>
            </a:r>
            <a:r>
              <a:rPr sz="2400" b="1" spc="-165" dirty="0">
                <a:solidFill>
                  <a:srgbClr val="8D8F92"/>
                </a:solidFill>
                <a:latin typeface="Bahnschrift SemiLight" panose="020B0502040204020203" pitchFamily="34" charset="0"/>
                <a:cs typeface="Trebuchet MS"/>
              </a:rPr>
              <a:t> </a:t>
            </a:r>
            <a:r>
              <a:rPr sz="2400" b="1" spc="-95" dirty="0">
                <a:solidFill>
                  <a:srgbClr val="8D8F92"/>
                </a:solidFill>
                <a:latin typeface="Bahnschrift SemiLight" panose="020B0502040204020203" pitchFamily="34" charset="0"/>
                <a:cs typeface="Trebuchet MS"/>
              </a:rPr>
              <a:t>second</a:t>
            </a:r>
            <a:r>
              <a:rPr sz="2400" b="1" spc="-165" dirty="0">
                <a:solidFill>
                  <a:srgbClr val="8D8F92"/>
                </a:solidFill>
                <a:latin typeface="Bahnschrift SemiLight" panose="020B0502040204020203" pitchFamily="34" charset="0"/>
                <a:cs typeface="Trebuchet MS"/>
              </a:rPr>
              <a:t> </a:t>
            </a:r>
            <a:r>
              <a:rPr sz="2400" b="1" spc="-10" dirty="0">
                <a:solidFill>
                  <a:srgbClr val="8D8F92"/>
                </a:solidFill>
                <a:latin typeface="Bahnschrift SemiLight" panose="020B0502040204020203" pitchFamily="34" charset="0"/>
                <a:cs typeface="Trebuchet MS"/>
              </a:rPr>
              <a:t>interview</a:t>
            </a:r>
            <a:endParaRPr sz="2400" dirty="0">
              <a:latin typeface="Bahnschrift SemiLight" panose="020B0502040204020203" pitchFamily="34" charset="0"/>
              <a:cs typeface="Trebuchet MS"/>
            </a:endParaRPr>
          </a:p>
        </p:txBody>
      </p:sp>
      <p:sp>
        <p:nvSpPr>
          <p:cNvPr id="8" name="object 10">
            <a:extLst>
              <a:ext uri="{FF2B5EF4-FFF2-40B4-BE49-F238E27FC236}">
                <a16:creationId xmlns:a16="http://schemas.microsoft.com/office/drawing/2014/main" id="{4CD3FF6D-0244-2827-6E97-BBEF5C69CCBF}"/>
              </a:ext>
            </a:extLst>
          </p:cNvPr>
          <p:cNvSpPr txBox="1"/>
          <p:nvPr/>
        </p:nvSpPr>
        <p:spPr>
          <a:xfrm>
            <a:off x="502683" y="2327028"/>
            <a:ext cx="4031499" cy="474489"/>
          </a:xfrm>
          <a:prstGeom prst="rect">
            <a:avLst/>
          </a:prstGeom>
        </p:spPr>
        <p:txBody>
          <a:bodyPr vert="horz" wrap="square" lIns="0" tIns="12700" rIns="0" bIns="0" rtlCol="0">
            <a:spAutoFit/>
          </a:bodyPr>
          <a:lstStyle>
            <a:defPPr>
              <a:defRPr kern="0"/>
            </a:defPPr>
          </a:lstStyle>
          <a:p>
            <a:pPr marL="12700">
              <a:lnSpc>
                <a:spcPct val="100000"/>
              </a:lnSpc>
              <a:spcBef>
                <a:spcPts val="100"/>
              </a:spcBef>
            </a:pPr>
            <a:r>
              <a:rPr sz="3000" spc="-140">
                <a:solidFill>
                  <a:srgbClr val="231F20"/>
                </a:solidFill>
                <a:latin typeface="Bahnschrift"/>
                <a:cs typeface="Trebuchet MS"/>
              </a:rPr>
              <a:t>8min</a:t>
            </a:r>
            <a:r>
              <a:rPr sz="3000" spc="-170">
                <a:solidFill>
                  <a:srgbClr val="231F20"/>
                </a:solidFill>
                <a:latin typeface="Bahnschrift"/>
                <a:cs typeface="Trebuchet MS"/>
              </a:rPr>
              <a:t> </a:t>
            </a:r>
            <a:r>
              <a:rPr sz="1800" spc="-130">
                <a:solidFill>
                  <a:srgbClr val="231F20"/>
                </a:solidFill>
                <a:latin typeface="Bahnschrift"/>
                <a:cs typeface="Trebuchet MS"/>
              </a:rPr>
              <a:t>(2</a:t>
            </a:r>
            <a:r>
              <a:rPr sz="1800" spc="-100">
                <a:solidFill>
                  <a:srgbClr val="231F20"/>
                </a:solidFill>
                <a:latin typeface="Bahnschrift"/>
                <a:cs typeface="Trebuchet MS"/>
              </a:rPr>
              <a:t> </a:t>
            </a:r>
            <a:r>
              <a:rPr sz="1800" spc="-30">
                <a:solidFill>
                  <a:srgbClr val="231F20"/>
                </a:solidFill>
                <a:latin typeface="Bahnschrift"/>
                <a:cs typeface="Trebuchet MS"/>
              </a:rPr>
              <a:t>sessions</a:t>
            </a:r>
            <a:r>
              <a:rPr sz="1800" spc="-100">
                <a:solidFill>
                  <a:srgbClr val="231F20"/>
                </a:solidFill>
                <a:latin typeface="Bahnschrift"/>
                <a:cs typeface="Trebuchet MS"/>
              </a:rPr>
              <a:t> </a:t>
            </a:r>
            <a:r>
              <a:rPr sz="1800" spc="-60">
                <a:solidFill>
                  <a:srgbClr val="231F20"/>
                </a:solidFill>
                <a:latin typeface="Bahnschrift"/>
                <a:cs typeface="Trebuchet MS"/>
              </a:rPr>
              <a:t>x</a:t>
            </a:r>
            <a:r>
              <a:rPr sz="1800" spc="-105">
                <a:solidFill>
                  <a:srgbClr val="231F20"/>
                </a:solidFill>
                <a:latin typeface="Bahnschrift"/>
                <a:cs typeface="Trebuchet MS"/>
              </a:rPr>
              <a:t> </a:t>
            </a:r>
            <a:r>
              <a:rPr sz="1800" spc="-20">
                <a:solidFill>
                  <a:srgbClr val="231F20"/>
                </a:solidFill>
                <a:latin typeface="Bahnschrift"/>
                <a:cs typeface="Trebuchet MS"/>
              </a:rPr>
              <a:t>4</a:t>
            </a:r>
            <a:r>
              <a:rPr sz="1800" spc="-100">
                <a:solidFill>
                  <a:srgbClr val="231F20"/>
                </a:solidFill>
                <a:latin typeface="Bahnschrift"/>
                <a:cs typeface="Trebuchet MS"/>
              </a:rPr>
              <a:t> </a:t>
            </a:r>
            <a:r>
              <a:rPr sz="1800" spc="-85">
                <a:solidFill>
                  <a:srgbClr val="231F20"/>
                </a:solidFill>
                <a:latin typeface="Bahnschrift"/>
                <a:cs typeface="Trebuchet MS"/>
              </a:rPr>
              <a:t>minutes</a:t>
            </a:r>
            <a:r>
              <a:rPr sz="1800" spc="-105">
                <a:solidFill>
                  <a:srgbClr val="231F20"/>
                </a:solidFill>
                <a:latin typeface="Bahnschrift"/>
                <a:cs typeface="Trebuchet MS"/>
              </a:rPr>
              <a:t> </a:t>
            </a:r>
            <a:r>
              <a:rPr sz="1800" spc="-55">
                <a:solidFill>
                  <a:srgbClr val="231F20"/>
                </a:solidFill>
                <a:latin typeface="Bahnschrift"/>
                <a:cs typeface="Trebuchet MS"/>
              </a:rPr>
              <a:t>each)</a:t>
            </a:r>
            <a:endParaRPr sz="1800">
              <a:latin typeface="Bahnschrift"/>
              <a:cs typeface="Trebuchet MS"/>
            </a:endParaRPr>
          </a:p>
        </p:txBody>
      </p:sp>
      <p:sp>
        <p:nvSpPr>
          <p:cNvPr id="11" name="object 21">
            <a:extLst>
              <a:ext uri="{FF2B5EF4-FFF2-40B4-BE49-F238E27FC236}">
                <a16:creationId xmlns:a16="http://schemas.microsoft.com/office/drawing/2014/main" id="{2E43C062-9956-6707-F2CF-798767D0F16E}"/>
              </a:ext>
            </a:extLst>
          </p:cNvPr>
          <p:cNvSpPr txBox="1"/>
          <p:nvPr/>
        </p:nvSpPr>
        <p:spPr>
          <a:xfrm>
            <a:off x="502683" y="1705132"/>
            <a:ext cx="2186305" cy="505267"/>
          </a:xfrm>
          <a:prstGeom prst="rect">
            <a:avLst/>
          </a:prstGeom>
        </p:spPr>
        <p:txBody>
          <a:bodyPr vert="horz" wrap="square" lIns="0" tIns="12700" rIns="0" bIns="0" rtlCol="0" anchor="t">
            <a:spAutoFit/>
          </a:bodyPr>
          <a:lstStyle>
            <a:defPPr>
              <a:defRPr kern="0"/>
            </a:defPPr>
          </a:lstStyle>
          <a:p>
            <a:pPr marL="12700">
              <a:spcBef>
                <a:spcPts val="100"/>
              </a:spcBef>
            </a:pPr>
            <a:r>
              <a:rPr sz="3200" b="1" spc="-1240" dirty="0">
                <a:solidFill>
                  <a:srgbClr val="231F20"/>
                </a:solidFill>
                <a:latin typeface="Bahnschrift SemiLight" panose="020B0502040204020203" pitchFamily="34" charset="0"/>
                <a:cs typeface="Trebuchet MS"/>
              </a:rPr>
              <a:t>1</a:t>
            </a:r>
            <a:r>
              <a:rPr sz="3200" b="1" spc="-665" dirty="0">
                <a:solidFill>
                  <a:srgbClr val="231F20"/>
                </a:solidFill>
                <a:latin typeface="Bahnschrift SemiLight" panose="020B0502040204020203" pitchFamily="34" charset="0"/>
                <a:cs typeface="Trebuchet MS"/>
              </a:rPr>
              <a:t> </a:t>
            </a:r>
            <a:r>
              <a:rPr lang="fr-FR" sz="3200" b="1" spc="-665" dirty="0">
                <a:solidFill>
                  <a:srgbClr val="231F20"/>
                </a:solidFill>
                <a:latin typeface="Bahnschrift SemiLight" panose="020B0502040204020203" pitchFamily="34" charset="0"/>
                <a:cs typeface="Trebuchet MS"/>
              </a:rPr>
              <a:t>      I</a:t>
            </a:r>
            <a:r>
              <a:rPr sz="3200" b="1" spc="-155" dirty="0" err="1">
                <a:solidFill>
                  <a:srgbClr val="231F20"/>
                </a:solidFill>
                <a:latin typeface="Bahnschrift SemiLight" panose="020B0502040204020203" pitchFamily="34" charset="0"/>
                <a:cs typeface="Trebuchet MS"/>
              </a:rPr>
              <a:t>nterview</a:t>
            </a:r>
            <a:endParaRPr sz="3200" dirty="0">
              <a:latin typeface="Bahnschrift SemiLight" panose="020B0502040204020203" pitchFamily="34" charset="0"/>
              <a:cs typeface="Trebuchet MS"/>
            </a:endParaRPr>
          </a:p>
        </p:txBody>
      </p:sp>
      <p:sp>
        <p:nvSpPr>
          <p:cNvPr id="12" name="object 22">
            <a:extLst>
              <a:ext uri="{FF2B5EF4-FFF2-40B4-BE49-F238E27FC236}">
                <a16:creationId xmlns:a16="http://schemas.microsoft.com/office/drawing/2014/main" id="{4D162CB7-9A2A-91BF-9186-8068BEF39079}"/>
              </a:ext>
            </a:extLst>
          </p:cNvPr>
          <p:cNvSpPr/>
          <p:nvPr/>
        </p:nvSpPr>
        <p:spPr>
          <a:xfrm>
            <a:off x="503995" y="2947551"/>
            <a:ext cx="4568059" cy="3186780"/>
          </a:xfrm>
          <a:custGeom>
            <a:avLst/>
            <a:gdLst/>
            <a:ahLst/>
            <a:cxnLst/>
            <a:rect l="l" t="t" r="r" b="b"/>
            <a:pathLst>
              <a:path w="7200900" h="6376670">
                <a:moveTo>
                  <a:pt x="152400" y="0"/>
                </a:moveTo>
                <a:lnTo>
                  <a:pt x="64293" y="2381"/>
                </a:lnTo>
                <a:lnTo>
                  <a:pt x="19050" y="19050"/>
                </a:lnTo>
                <a:lnTo>
                  <a:pt x="2381" y="64293"/>
                </a:lnTo>
                <a:lnTo>
                  <a:pt x="0" y="152400"/>
                </a:lnTo>
                <a:lnTo>
                  <a:pt x="0" y="6224231"/>
                </a:lnTo>
                <a:lnTo>
                  <a:pt x="2381" y="6312338"/>
                </a:lnTo>
                <a:lnTo>
                  <a:pt x="19050" y="6357581"/>
                </a:lnTo>
                <a:lnTo>
                  <a:pt x="64293" y="6374250"/>
                </a:lnTo>
                <a:lnTo>
                  <a:pt x="152400" y="6376631"/>
                </a:lnTo>
                <a:lnTo>
                  <a:pt x="7048500" y="6376631"/>
                </a:lnTo>
                <a:lnTo>
                  <a:pt x="7136606" y="6374250"/>
                </a:lnTo>
                <a:lnTo>
                  <a:pt x="7181850" y="6357581"/>
                </a:lnTo>
                <a:lnTo>
                  <a:pt x="7198518" y="6312338"/>
                </a:lnTo>
                <a:lnTo>
                  <a:pt x="7200900" y="6224231"/>
                </a:lnTo>
                <a:lnTo>
                  <a:pt x="7200900" y="152400"/>
                </a:lnTo>
                <a:lnTo>
                  <a:pt x="7198518" y="64293"/>
                </a:lnTo>
                <a:lnTo>
                  <a:pt x="7181850" y="19050"/>
                </a:lnTo>
                <a:lnTo>
                  <a:pt x="7136606" y="2381"/>
                </a:lnTo>
                <a:lnTo>
                  <a:pt x="7048500" y="0"/>
                </a:lnTo>
                <a:lnTo>
                  <a:pt x="152400" y="0"/>
                </a:lnTo>
                <a:close/>
              </a:path>
            </a:pathLst>
          </a:custGeom>
          <a:ln w="38100">
            <a:solidFill>
              <a:srgbClr val="00222A"/>
            </a:solidFill>
          </a:ln>
        </p:spPr>
        <p:txBody>
          <a:bodyPr wrap="square" lIns="0" tIns="0" rIns="0" bIns="0" rtlCol="0"/>
          <a:lstStyle>
            <a:defPPr>
              <a:defRPr kern="0"/>
            </a:defPPr>
          </a:lstStyle>
          <a:p>
            <a:endParaRPr>
              <a:latin typeface="Bahnschrift"/>
            </a:endParaRPr>
          </a:p>
        </p:txBody>
      </p:sp>
      <p:sp>
        <p:nvSpPr>
          <p:cNvPr id="13" name="object 23">
            <a:extLst>
              <a:ext uri="{FF2B5EF4-FFF2-40B4-BE49-F238E27FC236}">
                <a16:creationId xmlns:a16="http://schemas.microsoft.com/office/drawing/2014/main" id="{504D54AC-DC65-550B-4E84-211F73D766BC}"/>
              </a:ext>
            </a:extLst>
          </p:cNvPr>
          <p:cNvSpPr/>
          <p:nvPr/>
        </p:nvSpPr>
        <p:spPr>
          <a:xfrm>
            <a:off x="7079746" y="2900254"/>
            <a:ext cx="4562804" cy="3218312"/>
          </a:xfrm>
          <a:custGeom>
            <a:avLst/>
            <a:gdLst/>
            <a:ahLst/>
            <a:cxnLst/>
            <a:rect l="l" t="t" r="r" b="b"/>
            <a:pathLst>
              <a:path w="7200900" h="6376670">
                <a:moveTo>
                  <a:pt x="152400" y="0"/>
                </a:moveTo>
                <a:lnTo>
                  <a:pt x="64293" y="2381"/>
                </a:lnTo>
                <a:lnTo>
                  <a:pt x="19050" y="19050"/>
                </a:lnTo>
                <a:lnTo>
                  <a:pt x="2381" y="64293"/>
                </a:lnTo>
                <a:lnTo>
                  <a:pt x="0" y="152400"/>
                </a:lnTo>
                <a:lnTo>
                  <a:pt x="0" y="6224231"/>
                </a:lnTo>
                <a:lnTo>
                  <a:pt x="2381" y="6312338"/>
                </a:lnTo>
                <a:lnTo>
                  <a:pt x="19050" y="6357581"/>
                </a:lnTo>
                <a:lnTo>
                  <a:pt x="64293" y="6374250"/>
                </a:lnTo>
                <a:lnTo>
                  <a:pt x="152400" y="6376631"/>
                </a:lnTo>
                <a:lnTo>
                  <a:pt x="7048500" y="6376631"/>
                </a:lnTo>
                <a:lnTo>
                  <a:pt x="7136606" y="6374250"/>
                </a:lnTo>
                <a:lnTo>
                  <a:pt x="7181850" y="6357581"/>
                </a:lnTo>
                <a:lnTo>
                  <a:pt x="7198518" y="6312338"/>
                </a:lnTo>
                <a:lnTo>
                  <a:pt x="7200900" y="6224231"/>
                </a:lnTo>
                <a:lnTo>
                  <a:pt x="7200900" y="152400"/>
                </a:lnTo>
                <a:lnTo>
                  <a:pt x="7198518" y="64293"/>
                </a:lnTo>
                <a:lnTo>
                  <a:pt x="7181850" y="19050"/>
                </a:lnTo>
                <a:lnTo>
                  <a:pt x="7136606" y="2381"/>
                </a:lnTo>
                <a:lnTo>
                  <a:pt x="7048500" y="0"/>
                </a:lnTo>
                <a:lnTo>
                  <a:pt x="152400" y="0"/>
                </a:lnTo>
                <a:close/>
              </a:path>
            </a:pathLst>
          </a:custGeom>
          <a:ln w="38100">
            <a:solidFill>
              <a:srgbClr val="00222A"/>
            </a:solidFill>
          </a:ln>
        </p:spPr>
        <p:txBody>
          <a:bodyPr wrap="square" lIns="0" tIns="0" rIns="0" bIns="0" rtlCol="0"/>
          <a:lstStyle>
            <a:defPPr>
              <a:defRPr kern="0"/>
            </a:defPPr>
          </a:lstStyle>
          <a:p>
            <a:endParaRPr>
              <a:latin typeface="Bahnschrift"/>
            </a:endParaRPr>
          </a:p>
        </p:txBody>
      </p:sp>
      <p:sp>
        <p:nvSpPr>
          <p:cNvPr id="14" name="object 24">
            <a:extLst>
              <a:ext uri="{FF2B5EF4-FFF2-40B4-BE49-F238E27FC236}">
                <a16:creationId xmlns:a16="http://schemas.microsoft.com/office/drawing/2014/main" id="{55BC86A5-E02C-1C59-C714-CB82BA2ABEF4}"/>
              </a:ext>
            </a:extLst>
          </p:cNvPr>
          <p:cNvSpPr txBox="1"/>
          <p:nvPr/>
        </p:nvSpPr>
        <p:spPr>
          <a:xfrm>
            <a:off x="441443" y="9447971"/>
            <a:ext cx="218440" cy="342265"/>
          </a:xfrm>
          <a:prstGeom prst="rect">
            <a:avLst/>
          </a:prstGeom>
        </p:spPr>
        <p:txBody>
          <a:bodyPr vert="horz" wrap="square" lIns="0" tIns="0" rIns="0" bIns="0" rtlCol="0">
            <a:spAutoFit/>
          </a:bodyPr>
          <a:lstStyle>
            <a:defPPr>
              <a:defRPr kern="0"/>
            </a:defPPr>
          </a:lstStyle>
          <a:p>
            <a:pPr>
              <a:lnSpc>
                <a:spcPts val="2615"/>
              </a:lnSpc>
            </a:pPr>
            <a:r>
              <a:rPr sz="2250" spc="-25">
                <a:solidFill>
                  <a:srgbClr val="A7A9AC"/>
                </a:solidFill>
                <a:latin typeface="Century Catalogue"/>
                <a:cs typeface="Century Catalogue"/>
              </a:rPr>
              <a:t>d.</a:t>
            </a:r>
            <a:endParaRPr sz="2250">
              <a:latin typeface="Century Catalogue"/>
              <a:cs typeface="Century Catalogue"/>
            </a:endParaRPr>
          </a:p>
        </p:txBody>
      </p:sp>
      <p:sp>
        <p:nvSpPr>
          <p:cNvPr id="17" name="object 42">
            <a:extLst>
              <a:ext uri="{FF2B5EF4-FFF2-40B4-BE49-F238E27FC236}">
                <a16:creationId xmlns:a16="http://schemas.microsoft.com/office/drawing/2014/main" id="{D2F555C7-6330-AF65-6F59-AF6C5562ADC4}"/>
              </a:ext>
            </a:extLst>
          </p:cNvPr>
          <p:cNvSpPr txBox="1"/>
          <p:nvPr/>
        </p:nvSpPr>
        <p:spPr>
          <a:xfrm>
            <a:off x="7078961" y="1752429"/>
            <a:ext cx="4961779" cy="966931"/>
          </a:xfrm>
          <a:prstGeom prst="rect">
            <a:avLst/>
          </a:prstGeom>
        </p:spPr>
        <p:txBody>
          <a:bodyPr vert="horz" wrap="square" lIns="0" tIns="12700" rIns="0" bIns="0" rtlCol="0" anchor="t">
            <a:spAutoFit/>
          </a:bodyPr>
          <a:lstStyle>
            <a:defPPr>
              <a:defRPr kern="0"/>
            </a:defPPr>
          </a:lstStyle>
          <a:p>
            <a:pPr marL="12700">
              <a:spcBef>
                <a:spcPts val="100"/>
              </a:spcBef>
            </a:pPr>
            <a:r>
              <a:rPr sz="3200" b="1" spc="-509" dirty="0">
                <a:solidFill>
                  <a:srgbClr val="231F20"/>
                </a:solidFill>
                <a:latin typeface="Bahnschrift SemiLight" panose="020B0502040204020203" pitchFamily="34" charset="0"/>
                <a:cs typeface="Trebuchet MS"/>
              </a:rPr>
              <a:t>2</a:t>
            </a:r>
            <a:r>
              <a:rPr sz="3200" b="1" spc="-240" dirty="0">
                <a:solidFill>
                  <a:srgbClr val="231F20"/>
                </a:solidFill>
                <a:latin typeface="Bahnschrift SemiLight" panose="020B0502040204020203" pitchFamily="34" charset="0"/>
                <a:cs typeface="Trebuchet MS"/>
              </a:rPr>
              <a:t> </a:t>
            </a:r>
            <a:r>
              <a:rPr lang="fr-BE" sz="3200" b="1" spc="-240" dirty="0">
                <a:solidFill>
                  <a:srgbClr val="231F20"/>
                </a:solidFill>
                <a:latin typeface="Bahnschrift SemiLight" panose="020B0502040204020203" pitchFamily="34" charset="0"/>
                <a:cs typeface="Trebuchet MS"/>
              </a:rPr>
              <a:t> </a:t>
            </a:r>
            <a:r>
              <a:rPr sz="3200" b="1" spc="-50" dirty="0">
                <a:solidFill>
                  <a:srgbClr val="231F20"/>
                </a:solidFill>
                <a:latin typeface="Bahnschrift SemiLight" panose="020B0502040204020203" pitchFamily="34" charset="0"/>
                <a:cs typeface="Trebuchet MS"/>
              </a:rPr>
              <a:t>Dig</a:t>
            </a:r>
            <a:r>
              <a:rPr sz="3200" b="1" spc="-280" dirty="0">
                <a:solidFill>
                  <a:srgbClr val="231F20"/>
                </a:solidFill>
                <a:latin typeface="Bahnschrift SemiLight" panose="020B0502040204020203" pitchFamily="34" charset="0"/>
                <a:cs typeface="Trebuchet MS"/>
              </a:rPr>
              <a:t> </a:t>
            </a:r>
            <a:r>
              <a:rPr lang="en-US" sz="3200" b="1" spc="-10" dirty="0">
                <a:solidFill>
                  <a:srgbClr val="231F20"/>
                </a:solidFill>
                <a:latin typeface="Bahnschrift SemiLight" panose="020B0502040204020203" pitchFamily="34" charset="0"/>
                <a:cs typeface="Trebuchet MS"/>
              </a:rPr>
              <a:t>Deeper</a:t>
            </a:r>
            <a:br>
              <a:rPr lang="en-US" sz="3600" b="1" spc="-10" dirty="0">
                <a:solidFill>
                  <a:srgbClr val="231F20"/>
                </a:solidFill>
                <a:latin typeface="Bahnschrift"/>
                <a:cs typeface="Trebuchet MS"/>
              </a:rPr>
            </a:br>
            <a:r>
              <a:rPr lang="en-US" sz="3000" spc="-155" dirty="0">
                <a:solidFill>
                  <a:srgbClr val="231F20"/>
                </a:solidFill>
                <a:latin typeface="Bahnschrift"/>
                <a:cs typeface="Trebuchet MS"/>
              </a:rPr>
              <a:t>6min</a:t>
            </a:r>
            <a:r>
              <a:rPr sz="3000" spc="-165" dirty="0">
                <a:solidFill>
                  <a:srgbClr val="231F20"/>
                </a:solidFill>
                <a:latin typeface="Bahnschrift"/>
                <a:cs typeface="Trebuchet MS"/>
              </a:rPr>
              <a:t> </a:t>
            </a:r>
            <a:r>
              <a:rPr sz="1800" spc="-130" dirty="0">
                <a:solidFill>
                  <a:srgbClr val="231F20"/>
                </a:solidFill>
                <a:latin typeface="Bahnschrift"/>
                <a:cs typeface="Trebuchet MS"/>
              </a:rPr>
              <a:t>(2</a:t>
            </a:r>
            <a:r>
              <a:rPr sz="1800" spc="-105" dirty="0">
                <a:solidFill>
                  <a:srgbClr val="231F20"/>
                </a:solidFill>
                <a:latin typeface="Bahnschrift"/>
                <a:cs typeface="Trebuchet MS"/>
              </a:rPr>
              <a:t> </a:t>
            </a:r>
            <a:r>
              <a:rPr sz="1800" spc="-30" dirty="0">
                <a:solidFill>
                  <a:srgbClr val="231F20"/>
                </a:solidFill>
                <a:latin typeface="Bahnschrift"/>
                <a:cs typeface="Trebuchet MS"/>
              </a:rPr>
              <a:t>sessions</a:t>
            </a:r>
            <a:r>
              <a:rPr sz="1800" spc="-100" dirty="0">
                <a:solidFill>
                  <a:srgbClr val="231F20"/>
                </a:solidFill>
                <a:latin typeface="Bahnschrift"/>
                <a:cs typeface="Trebuchet MS"/>
              </a:rPr>
              <a:t> </a:t>
            </a:r>
            <a:r>
              <a:rPr sz="1800" spc="-60" dirty="0">
                <a:solidFill>
                  <a:srgbClr val="231F20"/>
                </a:solidFill>
                <a:latin typeface="Bahnschrift"/>
                <a:cs typeface="Trebuchet MS"/>
              </a:rPr>
              <a:t>x</a:t>
            </a:r>
            <a:r>
              <a:rPr sz="1800" spc="-105" dirty="0">
                <a:solidFill>
                  <a:srgbClr val="231F20"/>
                </a:solidFill>
                <a:latin typeface="Bahnschrift"/>
                <a:cs typeface="Trebuchet MS"/>
              </a:rPr>
              <a:t> </a:t>
            </a:r>
            <a:r>
              <a:rPr sz="1800" spc="-75" dirty="0">
                <a:solidFill>
                  <a:srgbClr val="231F20"/>
                </a:solidFill>
                <a:latin typeface="Bahnschrift"/>
                <a:cs typeface="Trebuchet MS"/>
              </a:rPr>
              <a:t>3</a:t>
            </a:r>
            <a:r>
              <a:rPr sz="1800" spc="-100" dirty="0">
                <a:solidFill>
                  <a:srgbClr val="231F20"/>
                </a:solidFill>
                <a:latin typeface="Bahnschrift"/>
                <a:cs typeface="Trebuchet MS"/>
              </a:rPr>
              <a:t> </a:t>
            </a:r>
            <a:r>
              <a:rPr sz="1800" spc="-85" dirty="0">
                <a:solidFill>
                  <a:srgbClr val="231F20"/>
                </a:solidFill>
                <a:latin typeface="Bahnschrift"/>
                <a:cs typeface="Trebuchet MS"/>
              </a:rPr>
              <a:t>minutes</a:t>
            </a:r>
            <a:r>
              <a:rPr sz="1800" spc="-100" dirty="0">
                <a:solidFill>
                  <a:srgbClr val="231F20"/>
                </a:solidFill>
                <a:latin typeface="Bahnschrift"/>
                <a:cs typeface="Trebuchet MS"/>
              </a:rPr>
              <a:t> </a:t>
            </a:r>
            <a:r>
              <a:rPr sz="1800" spc="-50" dirty="0">
                <a:solidFill>
                  <a:srgbClr val="231F20"/>
                </a:solidFill>
                <a:latin typeface="Bahnschrift"/>
                <a:cs typeface="Trebuchet MS"/>
              </a:rPr>
              <a:t>each)</a:t>
            </a:r>
            <a:endParaRPr lang="en-US" sz="1800" dirty="0">
              <a:latin typeface="Bahnschrift"/>
              <a:cs typeface="Trebuchet MS"/>
            </a:endParaRPr>
          </a:p>
        </p:txBody>
      </p:sp>
      <p:sp>
        <p:nvSpPr>
          <p:cNvPr id="18" name="object 43">
            <a:extLst>
              <a:ext uri="{FF2B5EF4-FFF2-40B4-BE49-F238E27FC236}">
                <a16:creationId xmlns:a16="http://schemas.microsoft.com/office/drawing/2014/main" id="{964C8917-F104-4C74-1248-252C344A8DA5}"/>
              </a:ext>
            </a:extLst>
          </p:cNvPr>
          <p:cNvSpPr/>
          <p:nvPr/>
        </p:nvSpPr>
        <p:spPr>
          <a:xfrm>
            <a:off x="412581" y="9424119"/>
            <a:ext cx="1482090" cy="584835"/>
          </a:xfrm>
          <a:custGeom>
            <a:avLst/>
            <a:gdLst/>
            <a:ahLst/>
            <a:cxnLst/>
            <a:rect l="l" t="t" r="r" b="b"/>
            <a:pathLst>
              <a:path w="1482089" h="584834">
                <a:moveTo>
                  <a:pt x="1481950" y="0"/>
                </a:moveTo>
                <a:lnTo>
                  <a:pt x="0" y="0"/>
                </a:lnTo>
                <a:lnTo>
                  <a:pt x="0" y="584385"/>
                </a:lnTo>
                <a:lnTo>
                  <a:pt x="1481950" y="584385"/>
                </a:lnTo>
                <a:lnTo>
                  <a:pt x="1481950" y="0"/>
                </a:lnTo>
                <a:close/>
              </a:path>
            </a:pathLst>
          </a:custGeom>
          <a:solidFill>
            <a:srgbClr val="FFFFFF"/>
          </a:solidFill>
        </p:spPr>
        <p:txBody>
          <a:bodyPr wrap="square" lIns="0" tIns="0" rIns="0" bIns="0" rtlCol="0"/>
          <a:lstStyle>
            <a:defPPr>
              <a:defRPr kern="0"/>
            </a:defPPr>
          </a:lstStyle>
          <a:p>
            <a:endParaRPr/>
          </a:p>
        </p:txBody>
      </p:sp>
    </p:spTree>
    <p:extLst>
      <p:ext uri="{BB962C8B-B14F-4D97-AF65-F5344CB8AC3E}">
        <p14:creationId xmlns:p14="http://schemas.microsoft.com/office/powerpoint/2010/main" val="1171510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2" name="Titre 1">
            <a:extLst>
              <a:ext uri="{FF2B5EF4-FFF2-40B4-BE49-F238E27FC236}">
                <a16:creationId xmlns:a16="http://schemas.microsoft.com/office/drawing/2014/main" id="{A00CEF03-C000-EBC4-B49F-3B694966D927}"/>
              </a:ext>
            </a:extLst>
          </p:cNvPr>
          <p:cNvSpPr>
            <a:spLocks noGrp="1"/>
          </p:cNvSpPr>
          <p:nvPr>
            <p:ph type="title"/>
          </p:nvPr>
        </p:nvSpPr>
        <p:spPr/>
        <p:txBody>
          <a:bodyPr/>
          <a:lstStyle/>
          <a:p>
            <a:r>
              <a:rPr lang="fr-FR">
                <a:latin typeface="Bahnschrift SemiBold"/>
              </a:rPr>
              <a:t>User interview: </a:t>
            </a:r>
            <a:r>
              <a:rPr lang="fr-FR" err="1">
                <a:latin typeface="Bahnschrift SemiBold"/>
              </a:rPr>
              <a:t>deep</a:t>
            </a:r>
            <a:r>
              <a:rPr lang="fr-FR">
                <a:latin typeface="Bahnschrift SemiBold"/>
              </a:rPr>
              <a:t> dive</a:t>
            </a:r>
            <a:endParaRPr lang="fr-FR" err="1"/>
          </a:p>
        </p:txBody>
      </p:sp>
      <p:sp>
        <p:nvSpPr>
          <p:cNvPr id="5" name="Espace réservé du contenu 4">
            <a:extLst>
              <a:ext uri="{FF2B5EF4-FFF2-40B4-BE49-F238E27FC236}">
                <a16:creationId xmlns:a16="http://schemas.microsoft.com/office/drawing/2014/main" id="{074D733C-D2A5-D1C1-EB67-1D3F90D77DC3}"/>
              </a:ext>
            </a:extLst>
          </p:cNvPr>
          <p:cNvSpPr>
            <a:spLocks noGrp="1"/>
          </p:cNvSpPr>
          <p:nvPr>
            <p:ph idx="1"/>
          </p:nvPr>
        </p:nvSpPr>
        <p:spPr/>
        <p:txBody>
          <a:bodyPr vert="horz" lIns="91440" tIns="45720" rIns="91440" bIns="45720" rtlCol="0" anchor="t">
            <a:normAutofit/>
          </a:bodyPr>
          <a:lstStyle/>
          <a:p>
            <a:pPr marL="457200" indent="-457200">
              <a:buFont typeface="Calibri" panose="020B0604020202020204" pitchFamily="34" charset="0"/>
              <a:buChar char="-"/>
            </a:pPr>
            <a:r>
              <a:rPr lang="fr-FR" dirty="0" err="1">
                <a:ea typeface="Calibri" panose="020F0502020204030204"/>
                <a:cs typeface="Calibri" panose="020F0502020204030204"/>
              </a:rPr>
              <a:t>Ask</a:t>
            </a:r>
            <a:r>
              <a:rPr lang="fr-FR" dirty="0">
                <a:ea typeface="Calibri" panose="020F0502020204030204"/>
                <a:cs typeface="Calibri" panose="020F0502020204030204"/>
              </a:rPr>
              <a:t> </a:t>
            </a:r>
            <a:r>
              <a:rPr lang="fr-FR" dirty="0" err="1">
                <a:solidFill>
                  <a:schemeClr val="accent1"/>
                </a:solidFill>
                <a:ea typeface="Calibri" panose="020F0502020204030204"/>
                <a:cs typeface="Calibri" panose="020F0502020204030204"/>
              </a:rPr>
              <a:t>who</a:t>
            </a:r>
            <a:r>
              <a:rPr lang="fr-FR" dirty="0">
                <a:solidFill>
                  <a:schemeClr val="accent1"/>
                </a:solidFill>
                <a:ea typeface="Calibri" panose="020F0502020204030204"/>
                <a:cs typeface="Calibri" panose="020F0502020204030204"/>
              </a:rPr>
              <a:t>, </a:t>
            </a:r>
            <a:r>
              <a:rPr lang="fr-FR" dirty="0" err="1">
                <a:solidFill>
                  <a:schemeClr val="accent1"/>
                </a:solidFill>
                <a:ea typeface="Calibri" panose="020F0502020204030204"/>
                <a:cs typeface="Calibri" panose="020F0502020204030204"/>
              </a:rPr>
              <a:t>what</a:t>
            </a:r>
            <a:r>
              <a:rPr lang="fr-FR" dirty="0">
                <a:solidFill>
                  <a:schemeClr val="accent1"/>
                </a:solidFill>
                <a:ea typeface="Calibri" panose="020F0502020204030204"/>
                <a:cs typeface="Calibri" panose="020F0502020204030204"/>
              </a:rPr>
              <a:t>, </a:t>
            </a:r>
            <a:r>
              <a:rPr lang="fr-FR" dirty="0" err="1">
                <a:solidFill>
                  <a:schemeClr val="accent1"/>
                </a:solidFill>
                <a:ea typeface="Calibri" panose="020F0502020204030204"/>
                <a:cs typeface="Calibri" panose="020F0502020204030204"/>
              </a:rPr>
              <a:t>when</a:t>
            </a:r>
            <a:r>
              <a:rPr lang="fr-FR" dirty="0">
                <a:solidFill>
                  <a:schemeClr val="accent1"/>
                </a:solidFill>
                <a:ea typeface="Calibri" panose="020F0502020204030204"/>
                <a:cs typeface="Calibri" panose="020F0502020204030204"/>
              </a:rPr>
              <a:t>, </a:t>
            </a:r>
            <a:r>
              <a:rPr lang="fr-FR" dirty="0" err="1">
                <a:solidFill>
                  <a:schemeClr val="accent1"/>
                </a:solidFill>
                <a:ea typeface="Calibri" panose="020F0502020204030204"/>
                <a:cs typeface="Calibri" panose="020F0502020204030204"/>
              </a:rPr>
              <a:t>why</a:t>
            </a:r>
            <a:r>
              <a:rPr lang="fr-FR" dirty="0">
                <a:solidFill>
                  <a:schemeClr val="accent1"/>
                </a:solidFill>
                <a:ea typeface="Calibri" panose="020F0502020204030204"/>
                <a:cs typeface="Calibri" panose="020F0502020204030204"/>
              </a:rPr>
              <a:t> </a:t>
            </a:r>
          </a:p>
          <a:p>
            <a:pPr marL="457200" indent="-457200">
              <a:buFont typeface="Calibri" panose="020B0604020202020204" pitchFamily="34" charset="0"/>
              <a:buChar char="-"/>
            </a:pPr>
            <a:r>
              <a:rPr lang="fr-FR" dirty="0">
                <a:ea typeface="Calibri" panose="020F0502020204030204"/>
                <a:cs typeface="Calibri" panose="020F0502020204030204"/>
              </a:rPr>
              <a:t>Explore </a:t>
            </a:r>
            <a:r>
              <a:rPr lang="fr-FR" dirty="0" err="1">
                <a:solidFill>
                  <a:schemeClr val="accent1"/>
                </a:solidFill>
                <a:ea typeface="Calibri" panose="020F0502020204030204"/>
                <a:cs typeface="Calibri" panose="020F0502020204030204"/>
              </a:rPr>
              <a:t>problems</a:t>
            </a:r>
            <a:endParaRPr lang="fr-FR" dirty="0">
              <a:solidFill>
                <a:schemeClr val="accent1"/>
              </a:solidFill>
              <a:ea typeface="Calibri" panose="020F0502020204030204"/>
              <a:cs typeface="Calibri" panose="020F0502020204030204"/>
            </a:endParaRPr>
          </a:p>
          <a:p>
            <a:pPr marL="457200" indent="-457200">
              <a:buFont typeface="Calibri" panose="020B0604020202020204" pitchFamily="34" charset="0"/>
              <a:buChar char="-"/>
            </a:pPr>
            <a:r>
              <a:rPr lang="fr-FR" dirty="0" err="1">
                <a:ea typeface="Calibri" panose="020F0502020204030204"/>
                <a:cs typeface="Calibri" panose="020F0502020204030204"/>
              </a:rPr>
              <a:t>Ask</a:t>
            </a:r>
            <a:r>
              <a:rPr lang="fr-FR" dirty="0">
                <a:ea typeface="Calibri" panose="020F0502020204030204"/>
                <a:cs typeface="Calibri" panose="020F0502020204030204"/>
              </a:rPr>
              <a:t> for </a:t>
            </a:r>
            <a:r>
              <a:rPr lang="fr-FR" dirty="0" err="1">
                <a:solidFill>
                  <a:schemeClr val="accent1"/>
                </a:solidFill>
                <a:ea typeface="Calibri" panose="020F0502020204030204"/>
                <a:cs typeface="Calibri" panose="020F0502020204030204"/>
              </a:rPr>
              <a:t>priorities</a:t>
            </a:r>
            <a:endParaRPr lang="fr-FR" dirty="0">
              <a:solidFill>
                <a:schemeClr val="accent1"/>
              </a:solidFill>
              <a:ea typeface="Calibri" panose="020F0502020204030204"/>
              <a:cs typeface="Calibri" panose="020F0502020204030204"/>
            </a:endParaRPr>
          </a:p>
          <a:p>
            <a:pPr marL="457200" indent="-457200">
              <a:buFont typeface="Calibri" panose="020B0604020202020204" pitchFamily="34" charset="0"/>
              <a:buChar char="-"/>
            </a:pPr>
            <a:r>
              <a:rPr lang="fr-FR" dirty="0" err="1">
                <a:ea typeface="Calibri" panose="020F0502020204030204"/>
                <a:cs typeface="Calibri" panose="020F0502020204030204"/>
              </a:rPr>
              <a:t>Avoid</a:t>
            </a:r>
            <a:r>
              <a:rPr lang="fr-FR" dirty="0">
                <a:ea typeface="Calibri" panose="020F0502020204030204"/>
                <a:cs typeface="Calibri" panose="020F0502020204030204"/>
              </a:rPr>
              <a:t> </a:t>
            </a:r>
            <a:r>
              <a:rPr lang="fr-FR" dirty="0" err="1">
                <a:solidFill>
                  <a:schemeClr val="accent1"/>
                </a:solidFill>
                <a:ea typeface="Calibri" panose="020F0502020204030204"/>
                <a:cs typeface="Calibri" panose="020F0502020204030204"/>
              </a:rPr>
              <a:t>answered</a:t>
            </a:r>
            <a:r>
              <a:rPr lang="fr-FR" dirty="0">
                <a:solidFill>
                  <a:schemeClr val="accent1"/>
                </a:solidFill>
                <a:ea typeface="Calibri" panose="020F0502020204030204"/>
                <a:cs typeface="Calibri" panose="020F0502020204030204"/>
              </a:rPr>
              <a:t> questions</a:t>
            </a:r>
          </a:p>
          <a:p>
            <a:pPr marL="457200" indent="-457200">
              <a:buFont typeface="Calibri" panose="020B0604020202020204" pitchFamily="34" charset="0"/>
              <a:buChar char="-"/>
            </a:pPr>
            <a:r>
              <a:rPr lang="fr-FR" dirty="0">
                <a:solidFill>
                  <a:schemeClr val="accent1"/>
                </a:solidFill>
                <a:ea typeface="Calibri" panose="020F0502020204030204"/>
                <a:cs typeface="Calibri" panose="020F0502020204030204"/>
              </a:rPr>
              <a:t>Rephrase </a:t>
            </a:r>
            <a:r>
              <a:rPr lang="fr-FR" dirty="0" err="1">
                <a:ea typeface="Calibri" panose="020F0502020204030204"/>
                <a:cs typeface="Calibri" panose="020F0502020204030204"/>
              </a:rPr>
              <a:t>with</a:t>
            </a:r>
            <a:r>
              <a:rPr lang="fr-FR" dirty="0">
                <a:ea typeface="Calibri" panose="020F0502020204030204"/>
                <a:cs typeface="Calibri" panose="020F0502020204030204"/>
              </a:rPr>
              <a:t> no </a:t>
            </a:r>
            <a:r>
              <a:rPr lang="fr-FR" dirty="0" err="1">
                <a:ea typeface="Calibri" panose="020F0502020204030204"/>
                <a:cs typeface="Calibri" panose="020F0502020204030204"/>
              </a:rPr>
              <a:t>judgment</a:t>
            </a:r>
            <a:endParaRPr lang="fr-FR" dirty="0">
              <a:ea typeface="Calibri" panose="020F0502020204030204"/>
              <a:cs typeface="Calibri" panose="020F0502020204030204"/>
            </a:endParaRPr>
          </a:p>
          <a:p>
            <a:pPr marL="457200" indent="-457200">
              <a:buFont typeface="Calibri" panose="020B0604020202020204" pitchFamily="34" charset="0"/>
              <a:buChar char="-"/>
            </a:pPr>
            <a:r>
              <a:rPr lang="fr-FR" dirty="0">
                <a:ea typeface="Calibri" panose="020F0502020204030204"/>
                <a:cs typeface="Calibri" panose="020F0502020204030204"/>
              </a:rPr>
              <a:t>Don't </a:t>
            </a:r>
            <a:r>
              <a:rPr lang="fr-FR" dirty="0" err="1">
                <a:ea typeface="Calibri" panose="020F0502020204030204"/>
                <a:cs typeface="Calibri" panose="020F0502020204030204"/>
              </a:rPr>
              <a:t>be</a:t>
            </a:r>
            <a:r>
              <a:rPr lang="fr-FR" dirty="0">
                <a:ea typeface="Calibri" panose="020F0502020204030204"/>
                <a:cs typeface="Calibri" panose="020F0502020204030204"/>
              </a:rPr>
              <a:t> </a:t>
            </a:r>
            <a:r>
              <a:rPr lang="fr-FR" dirty="0" err="1">
                <a:ea typeface="Calibri" panose="020F0502020204030204"/>
                <a:cs typeface="Calibri" panose="020F0502020204030204"/>
              </a:rPr>
              <a:t>afraid</a:t>
            </a:r>
            <a:r>
              <a:rPr lang="fr-FR" dirty="0">
                <a:ea typeface="Calibri" panose="020F0502020204030204"/>
                <a:cs typeface="Calibri" panose="020F0502020204030204"/>
              </a:rPr>
              <a:t> of </a:t>
            </a:r>
            <a:r>
              <a:rPr lang="fr-FR" dirty="0">
                <a:solidFill>
                  <a:schemeClr val="accent1"/>
                </a:solidFill>
                <a:ea typeface="Calibri" panose="020F0502020204030204"/>
                <a:cs typeface="Calibri" panose="020F0502020204030204"/>
              </a:rPr>
              <a:t>silences</a:t>
            </a:r>
          </a:p>
          <a:p>
            <a:pPr marL="457200" indent="-457200">
              <a:buFont typeface="Calibri" panose="020B0604020202020204" pitchFamily="34" charset="0"/>
              <a:buChar char="-"/>
            </a:pPr>
            <a:r>
              <a:rPr lang="fr-FR" dirty="0" err="1">
                <a:ea typeface="Calibri" panose="020F0502020204030204"/>
                <a:cs typeface="Calibri" panose="020F0502020204030204"/>
              </a:rPr>
              <a:t>Act</a:t>
            </a:r>
            <a:r>
              <a:rPr lang="fr-FR" dirty="0">
                <a:ea typeface="Calibri" panose="020F0502020204030204"/>
                <a:cs typeface="Calibri" panose="020F0502020204030204"/>
              </a:rPr>
              <a:t> as </a:t>
            </a:r>
            <a:r>
              <a:rPr lang="fr-FR" dirty="0" err="1">
                <a:solidFill>
                  <a:schemeClr val="accent1"/>
                </a:solidFill>
                <a:ea typeface="Calibri" panose="020F0502020204030204"/>
                <a:cs typeface="Calibri" panose="020F0502020204030204"/>
              </a:rPr>
              <a:t>you</a:t>
            </a:r>
            <a:r>
              <a:rPr lang="fr-FR" dirty="0">
                <a:solidFill>
                  <a:schemeClr val="accent1"/>
                </a:solidFill>
                <a:ea typeface="Calibri" panose="020F0502020204030204"/>
                <a:cs typeface="Calibri" panose="020F0502020204030204"/>
              </a:rPr>
              <a:t> </a:t>
            </a:r>
            <a:r>
              <a:rPr lang="fr-FR" dirty="0" err="1">
                <a:solidFill>
                  <a:schemeClr val="accent1"/>
                </a:solidFill>
                <a:ea typeface="Calibri" panose="020F0502020204030204"/>
                <a:cs typeface="Calibri" panose="020F0502020204030204"/>
              </a:rPr>
              <a:t>don't</a:t>
            </a:r>
            <a:r>
              <a:rPr lang="fr-FR" dirty="0">
                <a:solidFill>
                  <a:schemeClr val="accent1"/>
                </a:solidFill>
                <a:ea typeface="Calibri" panose="020F0502020204030204"/>
                <a:cs typeface="Calibri" panose="020F0502020204030204"/>
              </a:rPr>
              <a:t> </a:t>
            </a:r>
            <a:r>
              <a:rPr lang="fr-FR" dirty="0" err="1">
                <a:solidFill>
                  <a:schemeClr val="accent1"/>
                </a:solidFill>
                <a:ea typeface="Calibri" panose="020F0502020204030204"/>
                <a:cs typeface="Calibri" panose="020F0502020204030204"/>
              </a:rPr>
              <a:t>understand</a:t>
            </a:r>
            <a:endParaRPr lang="fr-FR" dirty="0">
              <a:solidFill>
                <a:schemeClr val="accent1"/>
              </a:solidFill>
              <a:ea typeface="Calibri" panose="020F0502020204030204"/>
              <a:cs typeface="Calibri" panose="020F0502020204030204"/>
            </a:endParaRPr>
          </a:p>
          <a:p>
            <a:pPr marL="457200" indent="-457200">
              <a:buFont typeface="Calibri" panose="020B0604020202020204" pitchFamily="34" charset="0"/>
              <a:buChar char="-"/>
            </a:pPr>
            <a:r>
              <a:rPr lang="fr-FR" dirty="0">
                <a:ea typeface="Calibri" panose="020F0502020204030204"/>
                <a:cs typeface="Calibri" panose="020F0502020204030204"/>
              </a:rPr>
              <a:t>Use </a:t>
            </a:r>
            <a:r>
              <a:rPr lang="fr-FR" dirty="0">
                <a:solidFill>
                  <a:schemeClr val="accent1"/>
                </a:solidFill>
                <a:ea typeface="Calibri" panose="020F0502020204030204"/>
                <a:cs typeface="Calibri" panose="020F0502020204030204"/>
              </a:rPr>
              <a:t>open questions</a:t>
            </a:r>
          </a:p>
        </p:txBody>
      </p:sp>
      <p:sp>
        <p:nvSpPr>
          <p:cNvPr id="1665" name="Google Shape;1665;p148"/>
          <p:cNvSpPr txBox="1">
            <a:spLocks noGrp="1"/>
          </p:cNvSpPr>
          <p:nvPr>
            <p:ph type="sldNum" idx="4294967295"/>
          </p:nvPr>
        </p:nvSpPr>
        <p:spPr>
          <a:xfrm>
            <a:off x="11460163" y="6218238"/>
            <a:ext cx="731837" cy="523875"/>
          </a:xfrm>
          <a:prstGeom prst="rect">
            <a:avLst/>
          </a:prstGeom>
          <a:no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Clr>
                <a:srgbClr val="000000"/>
              </a:buClr>
              <a:buSzPts val="800"/>
              <a:buFont typeface="Arial"/>
              <a:buNone/>
            </a:pPr>
            <a:fld id="{00000000-1234-1234-1234-123412341234}" type="slidenum">
              <a:rPr lang="fr"/>
              <a:pPr marL="0" lvl="0" indent="0" algn="r" rtl="0">
                <a:spcBef>
                  <a:spcPts val="0"/>
                </a:spcBef>
                <a:spcAft>
                  <a:spcPts val="0"/>
                </a:spcAft>
                <a:buClr>
                  <a:srgbClr val="000000"/>
                </a:buClr>
                <a:buSzPts val="800"/>
                <a:buFont typeface="Arial"/>
                <a:buNone/>
              </a:pPr>
              <a:t>14</a:t>
            </a:fld>
            <a:endParaRPr/>
          </a:p>
        </p:txBody>
      </p:sp>
      <p:pic>
        <p:nvPicPr>
          <p:cNvPr id="1673" name="Google Shape;1673;p148"/>
          <p:cNvPicPr preferRelativeResize="0"/>
          <p:nvPr/>
        </p:nvPicPr>
        <p:blipFill rotWithShape="1">
          <a:blip r:embed="rId3">
            <a:alphaModFix/>
          </a:blip>
          <a:srcRect/>
          <a:stretch/>
        </p:blipFill>
        <p:spPr>
          <a:xfrm>
            <a:off x="6699903" y="1657158"/>
            <a:ext cx="4127813" cy="4685068"/>
          </a:xfrm>
          <a:prstGeom prst="rect">
            <a:avLst/>
          </a:prstGeom>
          <a:noFill/>
          <a:ln>
            <a:noFill/>
          </a:ln>
        </p:spPr>
      </p:pic>
      <p:pic>
        <p:nvPicPr>
          <p:cNvPr id="3" name="Picture 2">
            <a:extLst>
              <a:ext uri="{FF2B5EF4-FFF2-40B4-BE49-F238E27FC236}">
                <a16:creationId xmlns:a16="http://schemas.microsoft.com/office/drawing/2014/main" id="{8727222B-070A-A4B1-418B-D30E904A7C57}"/>
              </a:ext>
            </a:extLst>
          </p:cNvPr>
          <p:cNvPicPr>
            <a:picLocks noChangeAspect="1"/>
          </p:cNvPicPr>
          <p:nvPr/>
        </p:nvPicPr>
        <p:blipFill>
          <a:blip r:embed="rId4"/>
          <a:srcRect l="-4728" t="73592" r="34433" b="-5146"/>
          <a:stretch>
            <a:fillRect/>
          </a:stretch>
        </p:blipFill>
        <p:spPr>
          <a:xfrm>
            <a:off x="10622466" y="6311900"/>
            <a:ext cx="936585" cy="290257"/>
          </a:xfrm>
          <a:prstGeom prst="rect">
            <a:avLst/>
          </a:prstGeom>
        </p:spPr>
      </p:pic>
    </p:spTree>
    <p:extLst>
      <p:ext uri="{BB962C8B-B14F-4D97-AF65-F5344CB8AC3E}">
        <p14:creationId xmlns:p14="http://schemas.microsoft.com/office/powerpoint/2010/main" val="3641991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2" name="Titre 1">
            <a:extLst>
              <a:ext uri="{FF2B5EF4-FFF2-40B4-BE49-F238E27FC236}">
                <a16:creationId xmlns:a16="http://schemas.microsoft.com/office/drawing/2014/main" id="{429F1C4B-364F-8C99-1D7C-2432F3E8EEDB}"/>
              </a:ext>
            </a:extLst>
          </p:cNvPr>
          <p:cNvSpPr>
            <a:spLocks noGrp="1"/>
          </p:cNvSpPr>
          <p:nvPr>
            <p:ph type="title"/>
          </p:nvPr>
        </p:nvSpPr>
        <p:spPr/>
        <p:txBody>
          <a:bodyPr/>
          <a:lstStyle/>
          <a:p>
            <a:r>
              <a:rPr lang="fr-FR" dirty="0">
                <a:latin typeface="Bahnschrift SemiBold"/>
              </a:rPr>
              <a:t>UX </a:t>
            </a:r>
            <a:r>
              <a:rPr lang="fr-FR" dirty="0" err="1">
                <a:latin typeface="Bahnschrift SemiBold"/>
              </a:rPr>
              <a:t>Cards</a:t>
            </a:r>
            <a:endParaRPr lang="fr-FR" dirty="0"/>
          </a:p>
        </p:txBody>
      </p:sp>
      <p:pic>
        <p:nvPicPr>
          <p:cNvPr id="1683" name="Google Shape;1683;p149"/>
          <p:cNvPicPr preferRelativeResize="0"/>
          <p:nvPr/>
        </p:nvPicPr>
        <p:blipFill rotWithShape="1">
          <a:blip r:embed="rId3">
            <a:alphaModFix/>
          </a:blip>
          <a:srcRect/>
          <a:stretch/>
        </p:blipFill>
        <p:spPr>
          <a:xfrm>
            <a:off x="2010544" y="1865489"/>
            <a:ext cx="1564423" cy="2356109"/>
          </a:xfrm>
          <a:prstGeom prst="rect">
            <a:avLst/>
          </a:prstGeom>
          <a:noFill/>
          <a:ln>
            <a:noFill/>
          </a:ln>
          <a:effectLst>
            <a:outerShdw blurRad="57150" dist="19050" dir="5400000" algn="bl" rotWithShape="0">
              <a:srgbClr val="000000">
                <a:alpha val="49800"/>
              </a:srgbClr>
            </a:outerShdw>
          </a:effectLst>
        </p:spPr>
      </p:pic>
      <p:pic>
        <p:nvPicPr>
          <p:cNvPr id="1684" name="Google Shape;1684;p149"/>
          <p:cNvPicPr preferRelativeResize="0"/>
          <p:nvPr/>
        </p:nvPicPr>
        <p:blipFill rotWithShape="1">
          <a:blip r:embed="rId4">
            <a:alphaModFix/>
          </a:blip>
          <a:srcRect/>
          <a:stretch/>
        </p:blipFill>
        <p:spPr>
          <a:xfrm>
            <a:off x="5761180" y="1871151"/>
            <a:ext cx="1587000" cy="2367398"/>
          </a:xfrm>
          <a:prstGeom prst="rect">
            <a:avLst/>
          </a:prstGeom>
          <a:noFill/>
          <a:ln>
            <a:noFill/>
          </a:ln>
          <a:effectLst>
            <a:outerShdw blurRad="57150" dist="19050" dir="5400000" algn="bl" rotWithShape="0">
              <a:srgbClr val="000000">
                <a:alpha val="49800"/>
              </a:srgbClr>
            </a:outerShdw>
          </a:effectLst>
        </p:spPr>
      </p:pic>
      <p:pic>
        <p:nvPicPr>
          <p:cNvPr id="1685" name="Google Shape;1685;p149"/>
          <p:cNvPicPr preferRelativeResize="0"/>
          <p:nvPr/>
        </p:nvPicPr>
        <p:blipFill rotWithShape="1">
          <a:blip r:embed="rId5">
            <a:alphaModFix/>
          </a:blip>
          <a:srcRect/>
          <a:stretch/>
        </p:blipFill>
        <p:spPr>
          <a:xfrm>
            <a:off x="559722" y="4066840"/>
            <a:ext cx="1451534" cy="2186807"/>
          </a:xfrm>
          <a:prstGeom prst="rect">
            <a:avLst/>
          </a:prstGeom>
          <a:noFill/>
          <a:ln>
            <a:noFill/>
          </a:ln>
          <a:effectLst>
            <a:outerShdw blurRad="57150" dist="19050" dir="5400000" algn="bl" rotWithShape="0">
              <a:srgbClr val="000000">
                <a:alpha val="49800"/>
              </a:srgbClr>
            </a:outerShdw>
          </a:effectLst>
        </p:spPr>
      </p:pic>
      <p:pic>
        <p:nvPicPr>
          <p:cNvPr id="1686" name="Google Shape;1686;p149"/>
          <p:cNvPicPr preferRelativeResize="0"/>
          <p:nvPr/>
        </p:nvPicPr>
        <p:blipFill rotWithShape="1">
          <a:blip r:embed="rId6">
            <a:alphaModFix/>
          </a:blip>
          <a:srcRect/>
          <a:stretch/>
        </p:blipFill>
        <p:spPr>
          <a:xfrm>
            <a:off x="2419466" y="4055501"/>
            <a:ext cx="1434601" cy="2175513"/>
          </a:xfrm>
          <a:prstGeom prst="rect">
            <a:avLst/>
          </a:prstGeom>
          <a:noFill/>
          <a:ln>
            <a:noFill/>
          </a:ln>
          <a:effectLst>
            <a:outerShdw blurRad="57150" dist="19050" dir="5400000" algn="bl" rotWithShape="0">
              <a:srgbClr val="000000">
                <a:alpha val="49800"/>
              </a:srgbClr>
            </a:outerShdw>
          </a:effectLst>
        </p:spPr>
      </p:pic>
      <p:pic>
        <p:nvPicPr>
          <p:cNvPr id="1687" name="Google Shape;1687;p149"/>
          <p:cNvPicPr preferRelativeResize="0"/>
          <p:nvPr/>
        </p:nvPicPr>
        <p:blipFill rotWithShape="1">
          <a:blip r:embed="rId7">
            <a:alphaModFix/>
          </a:blip>
          <a:srcRect/>
          <a:stretch/>
        </p:blipFill>
        <p:spPr>
          <a:xfrm>
            <a:off x="169332" y="1871131"/>
            <a:ext cx="1558778" cy="2350495"/>
          </a:xfrm>
          <a:prstGeom prst="rect">
            <a:avLst/>
          </a:prstGeom>
          <a:noFill/>
          <a:ln>
            <a:noFill/>
          </a:ln>
          <a:effectLst>
            <a:outerShdw blurRad="57150" dist="19050" dir="5400000" algn="bl" rotWithShape="0">
              <a:srgbClr val="000000">
                <a:alpha val="49800"/>
              </a:srgbClr>
            </a:outerShdw>
          </a:effectLst>
        </p:spPr>
      </p:pic>
      <p:pic>
        <p:nvPicPr>
          <p:cNvPr id="1688" name="Google Shape;1688;p149"/>
          <p:cNvPicPr preferRelativeResize="0"/>
          <p:nvPr/>
        </p:nvPicPr>
        <p:blipFill rotWithShape="1">
          <a:blip r:embed="rId8">
            <a:alphaModFix/>
          </a:blip>
          <a:srcRect/>
          <a:stretch/>
        </p:blipFill>
        <p:spPr>
          <a:xfrm>
            <a:off x="3852711" y="1865488"/>
            <a:ext cx="1598289" cy="2367424"/>
          </a:xfrm>
          <a:prstGeom prst="rect">
            <a:avLst/>
          </a:prstGeom>
          <a:noFill/>
          <a:ln>
            <a:noFill/>
          </a:ln>
          <a:effectLst>
            <a:outerShdw blurRad="57150" dist="19050" dir="5400000" algn="bl" rotWithShape="0">
              <a:srgbClr val="000000">
                <a:alpha val="49800"/>
              </a:srgbClr>
            </a:outerShdw>
          </a:effectLst>
        </p:spPr>
      </p:pic>
      <p:pic>
        <p:nvPicPr>
          <p:cNvPr id="1689" name="Google Shape;1689;p149"/>
          <p:cNvPicPr preferRelativeResize="0"/>
          <p:nvPr/>
        </p:nvPicPr>
        <p:blipFill rotWithShape="1">
          <a:blip r:embed="rId9">
            <a:alphaModFix/>
          </a:blip>
          <a:srcRect/>
          <a:stretch/>
        </p:blipFill>
        <p:spPr>
          <a:xfrm>
            <a:off x="6260443" y="4055535"/>
            <a:ext cx="1445890" cy="2186797"/>
          </a:xfrm>
          <a:prstGeom prst="rect">
            <a:avLst/>
          </a:prstGeom>
          <a:noFill/>
          <a:ln>
            <a:noFill/>
          </a:ln>
          <a:effectLst>
            <a:outerShdw blurRad="57150" dist="19050" dir="5400000" algn="bl" rotWithShape="0">
              <a:srgbClr val="000000">
                <a:alpha val="49800"/>
              </a:srgbClr>
            </a:outerShdw>
          </a:effectLst>
        </p:spPr>
      </p:pic>
      <p:pic>
        <p:nvPicPr>
          <p:cNvPr id="1690" name="Google Shape;1690;p149"/>
          <p:cNvPicPr preferRelativeResize="0"/>
          <p:nvPr/>
        </p:nvPicPr>
        <p:blipFill rotWithShape="1">
          <a:blip r:embed="rId10">
            <a:alphaModFix/>
          </a:blip>
          <a:srcRect/>
          <a:stretch/>
        </p:blipFill>
        <p:spPr>
          <a:xfrm>
            <a:off x="4316311" y="4055550"/>
            <a:ext cx="1445889" cy="2181128"/>
          </a:xfrm>
          <a:prstGeom prst="rect">
            <a:avLst/>
          </a:prstGeom>
          <a:noFill/>
          <a:ln>
            <a:noFill/>
          </a:ln>
          <a:effectLst>
            <a:outerShdw blurRad="57150" dist="19050" dir="5400000" algn="bl" rotWithShape="0">
              <a:srgbClr val="000000">
                <a:alpha val="49800"/>
              </a:srgbClr>
            </a:outerShdw>
          </a:effectLst>
        </p:spPr>
      </p:pic>
      <p:sp>
        <p:nvSpPr>
          <p:cNvPr id="6" name="ZoneTexte 5">
            <a:extLst>
              <a:ext uri="{FF2B5EF4-FFF2-40B4-BE49-F238E27FC236}">
                <a16:creationId xmlns:a16="http://schemas.microsoft.com/office/drawing/2014/main" id="{75217823-78E2-0259-A2E8-692BFEC4C3F5}"/>
              </a:ext>
            </a:extLst>
          </p:cNvPr>
          <p:cNvSpPr txBox="1"/>
          <p:nvPr/>
        </p:nvSpPr>
        <p:spPr>
          <a:xfrm>
            <a:off x="8149441" y="1869606"/>
            <a:ext cx="362937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latin typeface="Bahnschrift SemiLight" panose="020B0502040204020203" pitchFamily="34" charset="0"/>
                <a:ea typeface="fkGroteskNeue"/>
                <a:cs typeface="fkGroteskNeue"/>
              </a:rPr>
              <a:t>A </a:t>
            </a:r>
            <a:r>
              <a:rPr lang="fr-FR" dirty="0" err="1">
                <a:latin typeface="Bahnschrift SemiLight" panose="020B0502040204020203" pitchFamily="34" charset="0"/>
                <a:ea typeface="fkGroteskNeue"/>
                <a:cs typeface="fkGroteskNeue"/>
              </a:rPr>
              <a:t>powerful</a:t>
            </a:r>
            <a:r>
              <a:rPr lang="fr-FR" dirty="0">
                <a:latin typeface="Bahnschrift SemiLight" panose="020B0502040204020203" pitchFamily="34" charset="0"/>
                <a:ea typeface="fkGroteskNeue"/>
                <a:cs typeface="fkGroteskNeue"/>
              </a:rPr>
              <a:t> toolkit for UX designers and </a:t>
            </a:r>
            <a:r>
              <a:rPr lang="fr-FR" dirty="0" err="1">
                <a:latin typeface="Bahnschrift SemiLight" panose="020B0502040204020203" pitchFamily="34" charset="0"/>
                <a:ea typeface="fkGroteskNeue"/>
                <a:cs typeface="fkGroteskNeue"/>
              </a:rPr>
              <a:t>researchers</a:t>
            </a:r>
            <a:r>
              <a:rPr lang="fr-FR" dirty="0">
                <a:latin typeface="Bahnschrift SemiLight" panose="020B0502040204020203" pitchFamily="34" charset="0"/>
                <a:ea typeface="fkGroteskNeue"/>
                <a:cs typeface="fkGroteskNeue"/>
              </a:rPr>
              <a:t>.</a:t>
            </a:r>
            <a:endParaRPr lang="fr-FR" dirty="0">
              <a:latin typeface="Bahnschrift SemiLight" panose="020B0502040204020203" pitchFamily="34" charset="0"/>
              <a:ea typeface="Calibri" panose="020F0502020204030204"/>
              <a:cs typeface="Calibri" panose="020F0502020204030204"/>
            </a:endParaRPr>
          </a:p>
          <a:p>
            <a:endParaRPr lang="fr-FR" dirty="0">
              <a:latin typeface="Bahnschrift SemiLight" panose="020B0502040204020203" pitchFamily="34" charset="0"/>
              <a:ea typeface="fkGroteskNeue"/>
              <a:cs typeface="fkGroteskNeue"/>
            </a:endParaRPr>
          </a:p>
          <a:p>
            <a:r>
              <a:rPr lang="fr-FR" dirty="0" err="1">
                <a:latin typeface="Bahnschrift SemiLight" panose="020B0502040204020203" pitchFamily="34" charset="0"/>
                <a:ea typeface="fkGroteskNeue"/>
                <a:cs typeface="fkGroteskNeue"/>
              </a:rPr>
              <a:t>These</a:t>
            </a:r>
            <a:r>
              <a:rPr lang="fr-FR" dirty="0">
                <a:latin typeface="Bahnschrift SemiLight" panose="020B0502040204020203" pitchFamily="34" charset="0"/>
                <a:ea typeface="fkGroteskNeue"/>
                <a:cs typeface="fkGroteskNeue"/>
              </a:rPr>
              <a:t> </a:t>
            </a:r>
            <a:r>
              <a:rPr lang="fr-FR" dirty="0" err="1">
                <a:latin typeface="Bahnschrift SemiLight" panose="020B0502040204020203" pitchFamily="34" charset="0"/>
                <a:ea typeface="fkGroteskNeue"/>
                <a:cs typeface="fkGroteskNeue"/>
              </a:rPr>
              <a:t>cards</a:t>
            </a:r>
            <a:r>
              <a:rPr lang="fr-FR" dirty="0">
                <a:latin typeface="Bahnschrift SemiLight" panose="020B0502040204020203" pitchFamily="34" charset="0"/>
                <a:ea typeface="fkGroteskNeue"/>
                <a:cs typeface="fkGroteskNeue"/>
              </a:rPr>
              <a:t> </a:t>
            </a:r>
            <a:r>
              <a:rPr lang="fr-FR" dirty="0" err="1">
                <a:latin typeface="Bahnschrift SemiLight" panose="020B0502040204020203" pitchFamily="34" charset="0"/>
                <a:ea typeface="fkGroteskNeue"/>
                <a:cs typeface="fkGroteskNeue"/>
              </a:rPr>
              <a:t>offer</a:t>
            </a:r>
            <a:r>
              <a:rPr lang="fr-FR" dirty="0">
                <a:latin typeface="Bahnschrift SemiLight" panose="020B0502040204020203" pitchFamily="34" charset="0"/>
                <a:ea typeface="fkGroteskNeue"/>
                <a:cs typeface="fkGroteskNeue"/>
              </a:rPr>
              <a:t> a </a:t>
            </a:r>
            <a:r>
              <a:rPr lang="fr-FR" dirty="0" err="1">
                <a:latin typeface="Bahnschrift SemiLight" panose="020B0502040204020203" pitchFamily="34" charset="0"/>
                <a:ea typeface="fkGroteskNeue"/>
                <a:cs typeface="fkGroteskNeue"/>
              </a:rPr>
              <a:t>practical</a:t>
            </a:r>
            <a:r>
              <a:rPr lang="fr-FR" dirty="0">
                <a:latin typeface="Bahnschrift SemiLight" panose="020B0502040204020203" pitchFamily="34" charset="0"/>
                <a:ea typeface="fkGroteskNeue"/>
                <a:cs typeface="fkGroteskNeue"/>
              </a:rPr>
              <a:t>, hands-on </a:t>
            </a:r>
            <a:r>
              <a:rPr lang="fr-FR" dirty="0" err="1">
                <a:latin typeface="Bahnschrift SemiLight" panose="020B0502040204020203" pitchFamily="34" charset="0"/>
                <a:ea typeface="fkGroteskNeue"/>
                <a:cs typeface="fkGroteskNeue"/>
              </a:rPr>
              <a:t>approach</a:t>
            </a:r>
            <a:r>
              <a:rPr lang="fr-FR" dirty="0">
                <a:latin typeface="Bahnschrift SemiLight" panose="020B0502040204020203" pitchFamily="34" charset="0"/>
                <a:ea typeface="fkGroteskNeue"/>
                <a:cs typeface="fkGroteskNeue"/>
              </a:rPr>
              <a:t> to user </a:t>
            </a:r>
            <a:r>
              <a:rPr lang="fr-FR" dirty="0" err="1">
                <a:latin typeface="Bahnschrift SemiLight" panose="020B0502040204020203" pitchFamily="34" charset="0"/>
                <a:ea typeface="fkGroteskNeue"/>
                <a:cs typeface="fkGroteskNeue"/>
              </a:rPr>
              <a:t>experience</a:t>
            </a:r>
            <a:r>
              <a:rPr lang="fr-FR" dirty="0">
                <a:latin typeface="Bahnschrift SemiLight" panose="020B0502040204020203" pitchFamily="34" charset="0"/>
                <a:ea typeface="fkGroteskNeue"/>
                <a:cs typeface="fkGroteskNeue"/>
              </a:rPr>
              <a:t> design, </a:t>
            </a:r>
            <a:r>
              <a:rPr lang="fr-FR" dirty="0" err="1">
                <a:latin typeface="Bahnschrift SemiLight" panose="020B0502040204020203" pitchFamily="34" charset="0"/>
                <a:ea typeface="fkGroteskNeue"/>
                <a:cs typeface="fkGroteskNeue"/>
              </a:rPr>
              <a:t>helping</a:t>
            </a:r>
            <a:r>
              <a:rPr lang="fr-FR" dirty="0">
                <a:latin typeface="Bahnschrift SemiLight" panose="020B0502040204020203" pitchFamily="34" charset="0"/>
                <a:ea typeface="fkGroteskNeue"/>
                <a:cs typeface="fkGroteskNeue"/>
              </a:rPr>
              <a:t> teams </a:t>
            </a:r>
            <a:r>
              <a:rPr lang="fr-FR" dirty="0" err="1">
                <a:latin typeface="Bahnschrift SemiLight" panose="020B0502040204020203" pitchFamily="34" charset="0"/>
                <a:ea typeface="fkGroteskNeue"/>
                <a:cs typeface="fkGroteskNeue"/>
              </a:rPr>
              <a:t>ideate</a:t>
            </a:r>
            <a:r>
              <a:rPr lang="fr-FR" dirty="0">
                <a:latin typeface="Bahnschrift SemiLight" panose="020B0502040204020203" pitchFamily="34" charset="0"/>
                <a:ea typeface="fkGroteskNeue"/>
                <a:cs typeface="fkGroteskNeue"/>
              </a:rPr>
              <a:t>, prototype, and </a:t>
            </a:r>
            <a:r>
              <a:rPr lang="fr-FR" dirty="0" err="1">
                <a:latin typeface="Bahnschrift SemiLight" panose="020B0502040204020203" pitchFamily="34" charset="0"/>
                <a:ea typeface="fkGroteskNeue"/>
                <a:cs typeface="fkGroteskNeue"/>
              </a:rPr>
              <a:t>evaluate</a:t>
            </a:r>
            <a:r>
              <a:rPr lang="fr-FR" dirty="0">
                <a:latin typeface="Bahnschrift SemiLight" panose="020B0502040204020203" pitchFamily="34" charset="0"/>
                <a:ea typeface="fkGroteskNeue"/>
                <a:cs typeface="fkGroteskNeue"/>
              </a:rPr>
              <a:t> more </a:t>
            </a:r>
            <a:r>
              <a:rPr lang="fr-FR" dirty="0" err="1">
                <a:latin typeface="Bahnschrift SemiLight" panose="020B0502040204020203" pitchFamily="34" charset="0"/>
                <a:ea typeface="fkGroteskNeue"/>
                <a:cs typeface="fkGroteskNeue"/>
              </a:rPr>
              <a:t>effectively</a:t>
            </a:r>
            <a:r>
              <a:rPr lang="fr-FR" dirty="0">
                <a:latin typeface="Bahnschrift SemiLight" panose="020B0502040204020203" pitchFamily="34" charset="0"/>
                <a:ea typeface="fkGroteskNeue"/>
                <a:cs typeface="fkGroteskNeue"/>
              </a:rPr>
              <a:t>. By </a:t>
            </a:r>
            <a:r>
              <a:rPr lang="fr-FR" dirty="0" err="1">
                <a:latin typeface="Bahnschrift SemiLight" panose="020B0502040204020203" pitchFamily="34" charset="0"/>
                <a:ea typeface="fkGroteskNeue"/>
                <a:cs typeface="fkGroteskNeue"/>
              </a:rPr>
              <a:t>simplifying</a:t>
            </a:r>
            <a:r>
              <a:rPr lang="fr-FR" dirty="0">
                <a:latin typeface="Bahnschrift SemiLight" panose="020B0502040204020203" pitchFamily="34" charset="0"/>
                <a:ea typeface="fkGroteskNeue"/>
                <a:cs typeface="fkGroteskNeue"/>
              </a:rPr>
              <a:t> </a:t>
            </a:r>
            <a:r>
              <a:rPr lang="fr-FR" dirty="0" err="1">
                <a:latin typeface="Bahnschrift SemiLight" panose="020B0502040204020203" pitchFamily="34" charset="0"/>
                <a:ea typeface="fkGroteskNeue"/>
                <a:cs typeface="fkGroteskNeue"/>
              </a:rPr>
              <a:t>complex</a:t>
            </a:r>
            <a:r>
              <a:rPr lang="fr-FR" dirty="0">
                <a:latin typeface="Bahnschrift SemiLight" panose="020B0502040204020203" pitchFamily="34" charset="0"/>
                <a:ea typeface="fkGroteskNeue"/>
                <a:cs typeface="fkGroteskNeue"/>
              </a:rPr>
              <a:t> UX concepts, </a:t>
            </a:r>
            <a:r>
              <a:rPr lang="fr-FR" dirty="0" err="1">
                <a:latin typeface="Bahnschrift SemiLight" panose="020B0502040204020203" pitchFamily="34" charset="0"/>
                <a:ea typeface="fkGroteskNeue"/>
                <a:cs typeface="fkGroteskNeue"/>
              </a:rPr>
              <a:t>Lallemand's</a:t>
            </a:r>
            <a:r>
              <a:rPr lang="fr-FR" dirty="0">
                <a:latin typeface="Bahnschrift SemiLight" panose="020B0502040204020203" pitchFamily="34" charset="0"/>
                <a:ea typeface="fkGroteskNeue"/>
                <a:cs typeface="fkGroteskNeue"/>
              </a:rPr>
              <a:t> </a:t>
            </a:r>
            <a:r>
              <a:rPr lang="fr-FR" dirty="0" err="1">
                <a:latin typeface="Bahnschrift SemiLight" panose="020B0502040204020203" pitchFamily="34" charset="0"/>
                <a:ea typeface="fkGroteskNeue"/>
                <a:cs typeface="fkGroteskNeue"/>
              </a:rPr>
              <a:t>cards</a:t>
            </a:r>
            <a:r>
              <a:rPr lang="fr-FR" dirty="0">
                <a:latin typeface="Bahnschrift SemiLight" panose="020B0502040204020203" pitchFamily="34" charset="0"/>
                <a:ea typeface="fkGroteskNeue"/>
                <a:cs typeface="fkGroteskNeue"/>
              </a:rPr>
              <a:t> bridge the gap </a:t>
            </a:r>
            <a:r>
              <a:rPr lang="fr-FR" dirty="0" err="1">
                <a:latin typeface="Bahnschrift SemiLight" panose="020B0502040204020203" pitchFamily="34" charset="0"/>
                <a:ea typeface="fkGroteskNeue"/>
                <a:cs typeface="fkGroteskNeue"/>
              </a:rPr>
              <a:t>between</a:t>
            </a:r>
            <a:r>
              <a:rPr lang="fr-FR" dirty="0">
                <a:latin typeface="Bahnschrift SemiLight" panose="020B0502040204020203" pitchFamily="34" charset="0"/>
                <a:ea typeface="fkGroteskNeue"/>
                <a:cs typeface="fkGroteskNeue"/>
              </a:rPr>
              <a:t> </a:t>
            </a:r>
            <a:r>
              <a:rPr lang="fr-FR" dirty="0" err="1">
                <a:latin typeface="Bahnschrift SemiLight" panose="020B0502040204020203" pitchFamily="34" charset="0"/>
                <a:ea typeface="fkGroteskNeue"/>
                <a:cs typeface="fkGroteskNeue"/>
              </a:rPr>
              <a:t>theory</a:t>
            </a:r>
            <a:r>
              <a:rPr lang="fr-FR" dirty="0">
                <a:latin typeface="Bahnschrift SemiLight" panose="020B0502040204020203" pitchFamily="34" charset="0"/>
                <a:ea typeface="fkGroteskNeue"/>
                <a:cs typeface="fkGroteskNeue"/>
              </a:rPr>
              <a:t> and practice, </a:t>
            </a:r>
            <a:r>
              <a:rPr lang="fr-FR" dirty="0" err="1">
                <a:latin typeface="Bahnschrift SemiLight" panose="020B0502040204020203" pitchFamily="34" charset="0"/>
                <a:ea typeface="fkGroteskNeue"/>
                <a:cs typeface="fkGroteskNeue"/>
              </a:rPr>
              <a:t>making</a:t>
            </a:r>
            <a:r>
              <a:rPr lang="fr-FR" dirty="0">
                <a:latin typeface="Bahnschrift SemiLight" panose="020B0502040204020203" pitchFamily="34" charset="0"/>
                <a:ea typeface="fkGroteskNeue"/>
                <a:cs typeface="fkGroteskNeue"/>
              </a:rPr>
              <a:t> user-</a:t>
            </a:r>
            <a:r>
              <a:rPr lang="fr-FR" dirty="0" err="1">
                <a:latin typeface="Bahnschrift SemiLight" panose="020B0502040204020203" pitchFamily="34" charset="0"/>
                <a:ea typeface="fkGroteskNeue"/>
                <a:cs typeface="fkGroteskNeue"/>
              </a:rPr>
              <a:t>centered</a:t>
            </a:r>
            <a:r>
              <a:rPr lang="fr-FR" dirty="0">
                <a:latin typeface="Bahnschrift SemiLight" panose="020B0502040204020203" pitchFamily="34" charset="0"/>
                <a:ea typeface="fkGroteskNeue"/>
                <a:cs typeface="fkGroteskNeue"/>
              </a:rPr>
              <a:t> design accessible to all.</a:t>
            </a:r>
            <a:endParaRPr lang="fr-FR" dirty="0">
              <a:latin typeface="Bahnschrift SemiLight" panose="020B0502040204020203" pitchFamily="34" charset="0"/>
              <a:ea typeface="Calibri"/>
              <a:cs typeface="Calibri"/>
            </a:endParaRPr>
          </a:p>
        </p:txBody>
      </p:sp>
      <p:pic>
        <p:nvPicPr>
          <p:cNvPr id="3" name="Picture 2">
            <a:extLst>
              <a:ext uri="{FF2B5EF4-FFF2-40B4-BE49-F238E27FC236}">
                <a16:creationId xmlns:a16="http://schemas.microsoft.com/office/drawing/2014/main" id="{ABADB9A6-6B8C-6912-C7C9-3591C0349885}"/>
              </a:ext>
            </a:extLst>
          </p:cNvPr>
          <p:cNvPicPr>
            <a:picLocks noChangeAspect="1"/>
          </p:cNvPicPr>
          <p:nvPr/>
        </p:nvPicPr>
        <p:blipFill>
          <a:blip r:embed="rId11"/>
          <a:srcRect l="-4728" t="73592" r="34433" b="-5146"/>
          <a:stretch>
            <a:fillRect/>
          </a:stretch>
        </p:blipFill>
        <p:spPr>
          <a:xfrm>
            <a:off x="6769748" y="6422933"/>
            <a:ext cx="936585" cy="290257"/>
          </a:xfrm>
          <a:prstGeom prst="rect">
            <a:avLst/>
          </a:prstGeom>
        </p:spPr>
      </p:pic>
    </p:spTree>
    <p:extLst>
      <p:ext uri="{BB962C8B-B14F-4D97-AF65-F5344CB8AC3E}">
        <p14:creationId xmlns:p14="http://schemas.microsoft.com/office/powerpoint/2010/main" val="2156415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2" name="Titre 1">
            <a:extLst>
              <a:ext uri="{FF2B5EF4-FFF2-40B4-BE49-F238E27FC236}">
                <a16:creationId xmlns:a16="http://schemas.microsoft.com/office/drawing/2014/main" id="{58DCF0B2-84F6-7678-64CA-985B59427E0F}"/>
              </a:ext>
            </a:extLst>
          </p:cNvPr>
          <p:cNvSpPr>
            <a:spLocks noGrp="1"/>
          </p:cNvSpPr>
          <p:nvPr>
            <p:ph type="title"/>
          </p:nvPr>
        </p:nvSpPr>
        <p:spPr/>
        <p:txBody>
          <a:bodyPr>
            <a:normAutofit/>
          </a:bodyPr>
          <a:lstStyle/>
          <a:p>
            <a:r>
              <a:rPr lang="fr-FR">
                <a:latin typeface="Bahnschrift SemiBold"/>
              </a:rPr>
              <a:t>Cognitive </a:t>
            </a:r>
            <a:r>
              <a:rPr lang="fr-FR" err="1">
                <a:latin typeface="Bahnschrift SemiBold"/>
              </a:rPr>
              <a:t>Biases</a:t>
            </a:r>
            <a:endParaRPr lang="fr-FR" err="1"/>
          </a:p>
        </p:txBody>
      </p:sp>
      <p:pic>
        <p:nvPicPr>
          <p:cNvPr id="4" name="Espace réservé du contenu 3" descr="Collage of the different cards, the cards printed with someone writing on a sticky note on top of them, and some cards with sticky notes">
            <a:extLst>
              <a:ext uri="{FF2B5EF4-FFF2-40B4-BE49-F238E27FC236}">
                <a16:creationId xmlns:a16="http://schemas.microsoft.com/office/drawing/2014/main" id="{42BE7ADC-EB70-E035-3153-F9568BEE088C}"/>
              </a:ext>
            </a:extLst>
          </p:cNvPr>
          <p:cNvPicPr>
            <a:picLocks noGrp="1" noChangeAspect="1"/>
          </p:cNvPicPr>
          <p:nvPr>
            <p:ph sz="half" idx="1"/>
          </p:nvPr>
        </p:nvPicPr>
        <p:blipFill>
          <a:blip r:embed="rId3"/>
          <a:stretch>
            <a:fillRect/>
          </a:stretch>
        </p:blipFill>
        <p:spPr>
          <a:xfrm>
            <a:off x="838200" y="2503286"/>
            <a:ext cx="5181600" cy="3018594"/>
          </a:xfrm>
          <a:prstGeom prst="rect">
            <a:avLst/>
          </a:prstGeom>
          <a:noFill/>
          <a:ln>
            <a:noFill/>
          </a:ln>
        </p:spPr>
      </p:pic>
      <p:sp>
        <p:nvSpPr>
          <p:cNvPr id="3" name="Espace réservé du contenu 2">
            <a:extLst>
              <a:ext uri="{FF2B5EF4-FFF2-40B4-BE49-F238E27FC236}">
                <a16:creationId xmlns:a16="http://schemas.microsoft.com/office/drawing/2014/main" id="{18CD3BB5-EFA0-8593-64BB-DEB0DCD29658}"/>
              </a:ext>
            </a:extLst>
          </p:cNvPr>
          <p:cNvSpPr>
            <a:spLocks noGrp="1"/>
          </p:cNvSpPr>
          <p:nvPr>
            <p:ph sz="half" idx="2"/>
          </p:nvPr>
        </p:nvSpPr>
        <p:spPr/>
        <p:txBody>
          <a:bodyPr vert="horz" lIns="91440" tIns="45720" rIns="91440" bIns="45720" rtlCol="0" anchor="t">
            <a:normAutofit/>
          </a:bodyPr>
          <a:lstStyle/>
          <a:p>
            <a:pPr>
              <a:lnSpc>
                <a:spcPct val="70000"/>
              </a:lnSpc>
            </a:pPr>
            <a:r>
              <a:rPr lang="fr-FR" sz="2000" b="1" dirty="0">
                <a:latin typeface="Bahnschrift SemiLight" panose="020B0502040204020203" pitchFamily="34" charset="0"/>
                <a:ea typeface="Calibri"/>
                <a:cs typeface="Calibri"/>
              </a:rPr>
              <a:t>- Confirmation </a:t>
            </a:r>
            <a:r>
              <a:rPr lang="fr-FR" sz="2000" b="1" dirty="0" err="1">
                <a:latin typeface="Bahnschrift SemiLight" panose="020B0502040204020203" pitchFamily="34" charset="0"/>
                <a:ea typeface="Calibri"/>
                <a:cs typeface="Calibri"/>
              </a:rPr>
              <a:t>bias</a:t>
            </a:r>
            <a:r>
              <a:rPr lang="fr-FR" sz="2000" b="1" dirty="0">
                <a:latin typeface="Bahnschrift SemiLight" panose="020B0502040204020203" pitchFamily="34" charset="0"/>
                <a:ea typeface="Calibri"/>
                <a:cs typeface="Calibri"/>
              </a:rPr>
              <a:t>: </a:t>
            </a:r>
            <a:r>
              <a:rPr lang="fr-FR" sz="2000" dirty="0">
                <a:latin typeface="Bahnschrift SemiLight" panose="020B0502040204020203" pitchFamily="34" charset="0"/>
                <a:ea typeface="Calibri"/>
                <a:cs typeface="Calibri"/>
              </a:rPr>
              <a:t>The </a:t>
            </a:r>
            <a:r>
              <a:rPr lang="fr-FR" sz="2000" dirty="0" err="1">
                <a:latin typeface="Bahnschrift SemiLight" panose="020B0502040204020203" pitchFamily="34" charset="0"/>
                <a:ea typeface="Calibri"/>
                <a:cs typeface="Calibri"/>
              </a:rPr>
              <a:t>tendency</a:t>
            </a:r>
            <a:r>
              <a:rPr lang="fr-FR" sz="2000" dirty="0">
                <a:latin typeface="Bahnschrift SemiLight" panose="020B0502040204020203" pitchFamily="34" charset="0"/>
                <a:ea typeface="Calibri"/>
                <a:cs typeface="Calibri"/>
              </a:rPr>
              <a:t> to </a:t>
            </a:r>
            <a:r>
              <a:rPr lang="fr-FR" sz="2000" dirty="0" err="1">
                <a:latin typeface="Bahnschrift SemiLight" panose="020B0502040204020203" pitchFamily="34" charset="0"/>
                <a:ea typeface="Calibri"/>
                <a:cs typeface="Calibri"/>
              </a:rPr>
              <a:t>search</a:t>
            </a:r>
            <a:r>
              <a:rPr lang="fr-FR" sz="2000" dirty="0">
                <a:latin typeface="Bahnschrift SemiLight" panose="020B0502040204020203" pitchFamily="34" charset="0"/>
                <a:ea typeface="Calibri"/>
                <a:cs typeface="Calibri"/>
              </a:rPr>
              <a:t> for, </a:t>
            </a:r>
            <a:r>
              <a:rPr lang="fr-FR" sz="2000" dirty="0" err="1">
                <a:latin typeface="Bahnschrift SemiLight" panose="020B0502040204020203" pitchFamily="34" charset="0"/>
                <a:ea typeface="Calibri"/>
                <a:cs typeface="Calibri"/>
              </a:rPr>
              <a:t>interpret</a:t>
            </a:r>
            <a:r>
              <a:rPr lang="fr-FR" sz="2000" dirty="0">
                <a:latin typeface="Bahnschrift SemiLight" panose="020B0502040204020203" pitchFamily="34" charset="0"/>
                <a:ea typeface="Calibri"/>
                <a:cs typeface="Calibri"/>
              </a:rPr>
              <a:t>, </a:t>
            </a:r>
            <a:r>
              <a:rPr lang="fr-FR" sz="2000" dirty="0" err="1">
                <a:latin typeface="Bahnschrift SemiLight" panose="020B0502040204020203" pitchFamily="34" charset="0"/>
                <a:ea typeface="Calibri"/>
                <a:cs typeface="Calibri"/>
              </a:rPr>
              <a:t>favor</a:t>
            </a:r>
            <a:r>
              <a:rPr lang="fr-FR" sz="2000" dirty="0">
                <a:latin typeface="Bahnschrift SemiLight" panose="020B0502040204020203" pitchFamily="34" charset="0"/>
                <a:ea typeface="Calibri"/>
                <a:cs typeface="Calibri"/>
              </a:rPr>
              <a:t>, and </a:t>
            </a:r>
            <a:r>
              <a:rPr lang="fr-FR" sz="2000" dirty="0" err="1">
                <a:latin typeface="Bahnschrift SemiLight" panose="020B0502040204020203" pitchFamily="34" charset="0"/>
                <a:ea typeface="Calibri"/>
                <a:cs typeface="Calibri"/>
              </a:rPr>
              <a:t>recall</a:t>
            </a:r>
            <a:r>
              <a:rPr lang="fr-FR" sz="2000" dirty="0">
                <a:latin typeface="Bahnschrift SemiLight" panose="020B0502040204020203" pitchFamily="34" charset="0"/>
                <a:ea typeface="Calibri"/>
                <a:cs typeface="Calibri"/>
              </a:rPr>
              <a:t> information in a </a:t>
            </a:r>
            <a:r>
              <a:rPr lang="fr-FR" sz="2000" dirty="0" err="1">
                <a:latin typeface="Bahnschrift SemiLight" panose="020B0502040204020203" pitchFamily="34" charset="0"/>
                <a:ea typeface="Calibri"/>
                <a:cs typeface="Calibri"/>
              </a:rPr>
              <a:t>way</a:t>
            </a:r>
            <a:r>
              <a:rPr lang="fr-FR" sz="2000" dirty="0">
                <a:latin typeface="Bahnschrift SemiLight" panose="020B0502040204020203" pitchFamily="34" charset="0"/>
                <a:ea typeface="Calibri"/>
                <a:cs typeface="Calibri"/>
              </a:rPr>
              <a:t> </a:t>
            </a:r>
            <a:r>
              <a:rPr lang="fr-FR" sz="2000" dirty="0" err="1">
                <a:latin typeface="Bahnschrift SemiLight" panose="020B0502040204020203" pitchFamily="34" charset="0"/>
                <a:ea typeface="Calibri"/>
                <a:cs typeface="Calibri"/>
              </a:rPr>
              <a:t>that</a:t>
            </a:r>
            <a:r>
              <a:rPr lang="fr-FR" sz="2000" dirty="0">
                <a:latin typeface="Bahnschrift SemiLight" panose="020B0502040204020203" pitchFamily="34" charset="0"/>
                <a:ea typeface="Calibri"/>
                <a:cs typeface="Calibri"/>
              </a:rPr>
              <a:t> </a:t>
            </a:r>
            <a:r>
              <a:rPr lang="fr-FR" sz="2000" dirty="0" err="1">
                <a:latin typeface="Bahnschrift SemiLight" panose="020B0502040204020203" pitchFamily="34" charset="0"/>
                <a:ea typeface="Calibri"/>
                <a:cs typeface="Calibri"/>
              </a:rPr>
              <a:t>confirms</a:t>
            </a:r>
            <a:r>
              <a:rPr lang="fr-FR" sz="2000" dirty="0">
                <a:latin typeface="Bahnschrift SemiLight" panose="020B0502040204020203" pitchFamily="34" charset="0"/>
                <a:ea typeface="Calibri"/>
                <a:cs typeface="Calibri"/>
              </a:rPr>
              <a:t> or supports </a:t>
            </a:r>
            <a:r>
              <a:rPr lang="fr-FR" sz="2000" dirty="0" err="1">
                <a:latin typeface="Bahnschrift SemiLight" panose="020B0502040204020203" pitchFamily="34" charset="0"/>
                <a:ea typeface="Calibri"/>
                <a:cs typeface="Calibri"/>
              </a:rPr>
              <a:t>one's</a:t>
            </a:r>
            <a:r>
              <a:rPr lang="fr-FR" sz="2000" dirty="0">
                <a:latin typeface="Bahnschrift SemiLight" panose="020B0502040204020203" pitchFamily="34" charset="0"/>
                <a:ea typeface="Calibri"/>
                <a:cs typeface="Calibri"/>
              </a:rPr>
              <a:t> </a:t>
            </a:r>
            <a:r>
              <a:rPr lang="fr-FR" sz="2000" dirty="0" err="1">
                <a:latin typeface="Bahnschrift SemiLight" panose="020B0502040204020203" pitchFamily="34" charset="0"/>
                <a:ea typeface="Calibri"/>
                <a:cs typeface="Calibri"/>
              </a:rPr>
              <a:t>prior</a:t>
            </a:r>
            <a:r>
              <a:rPr lang="fr-FR" sz="2000" dirty="0">
                <a:latin typeface="Bahnschrift SemiLight" panose="020B0502040204020203" pitchFamily="34" charset="0"/>
                <a:ea typeface="Calibri"/>
                <a:cs typeface="Calibri"/>
              </a:rPr>
              <a:t> </a:t>
            </a:r>
            <a:r>
              <a:rPr lang="fr-FR" sz="2000" dirty="0" err="1">
                <a:latin typeface="Bahnschrift SemiLight" panose="020B0502040204020203" pitchFamily="34" charset="0"/>
                <a:ea typeface="Calibri"/>
                <a:cs typeface="Calibri"/>
              </a:rPr>
              <a:t>beliefs</a:t>
            </a:r>
            <a:r>
              <a:rPr lang="fr-FR" sz="2000" dirty="0">
                <a:latin typeface="Bahnschrift SemiLight" panose="020B0502040204020203" pitchFamily="34" charset="0"/>
                <a:ea typeface="Calibri"/>
                <a:cs typeface="Calibri"/>
              </a:rPr>
              <a:t> or values</a:t>
            </a:r>
            <a:endParaRPr lang="fr-FR" sz="2000" dirty="0">
              <a:latin typeface="Bahnschrift SemiLight" panose="020B0502040204020203" pitchFamily="34" charset="0"/>
            </a:endParaRPr>
          </a:p>
          <a:p>
            <a:pPr>
              <a:lnSpc>
                <a:spcPct val="70000"/>
              </a:lnSpc>
            </a:pPr>
            <a:r>
              <a:rPr lang="fr-FR" sz="2000" b="1" dirty="0">
                <a:latin typeface="Bahnschrift SemiLight" panose="020B0502040204020203" pitchFamily="34" charset="0"/>
                <a:ea typeface="Calibri"/>
                <a:cs typeface="Calibri"/>
              </a:rPr>
              <a:t>- Subjective validation:</a:t>
            </a:r>
            <a:r>
              <a:rPr lang="fr-FR" sz="2000" dirty="0">
                <a:latin typeface="Bahnschrift SemiLight" panose="020B0502040204020203" pitchFamily="34" charset="0"/>
                <a:ea typeface="Calibri"/>
                <a:cs typeface="Calibri"/>
              </a:rPr>
              <a:t> The cognitive </a:t>
            </a:r>
            <a:r>
              <a:rPr lang="fr-FR" sz="2000" dirty="0" err="1">
                <a:latin typeface="Bahnschrift SemiLight" panose="020B0502040204020203" pitchFamily="34" charset="0"/>
                <a:ea typeface="Calibri"/>
                <a:cs typeface="Calibri"/>
              </a:rPr>
              <a:t>bias</a:t>
            </a:r>
            <a:r>
              <a:rPr lang="fr-FR" sz="2000" dirty="0">
                <a:latin typeface="Bahnschrift SemiLight" panose="020B0502040204020203" pitchFamily="34" charset="0"/>
                <a:ea typeface="Calibri"/>
                <a:cs typeface="Calibri"/>
              </a:rPr>
              <a:t> by </a:t>
            </a:r>
            <a:r>
              <a:rPr lang="fr-FR" sz="2000" dirty="0" err="1">
                <a:latin typeface="Bahnschrift SemiLight" panose="020B0502040204020203" pitchFamily="34" charset="0"/>
                <a:ea typeface="Calibri"/>
                <a:cs typeface="Calibri"/>
              </a:rPr>
              <a:t>which</a:t>
            </a:r>
            <a:r>
              <a:rPr lang="fr-FR" sz="2000" dirty="0">
                <a:latin typeface="Bahnschrift SemiLight" panose="020B0502040204020203" pitchFamily="34" charset="0"/>
                <a:ea typeface="Calibri"/>
                <a:cs typeface="Calibri"/>
              </a:rPr>
              <a:t> people </a:t>
            </a:r>
            <a:r>
              <a:rPr lang="fr-FR" sz="2000" dirty="0" err="1">
                <a:latin typeface="Bahnschrift SemiLight" panose="020B0502040204020203" pitchFamily="34" charset="0"/>
                <a:ea typeface="Calibri"/>
                <a:cs typeface="Calibri"/>
              </a:rPr>
              <a:t>will</a:t>
            </a:r>
            <a:r>
              <a:rPr lang="fr-FR" sz="2000" dirty="0">
                <a:latin typeface="Bahnschrift SemiLight" panose="020B0502040204020203" pitchFamily="34" charset="0"/>
                <a:ea typeface="Calibri"/>
                <a:cs typeface="Calibri"/>
              </a:rPr>
              <a:t> </a:t>
            </a:r>
            <a:r>
              <a:rPr lang="fr-FR" sz="2000" dirty="0" err="1">
                <a:latin typeface="Bahnschrift SemiLight" panose="020B0502040204020203" pitchFamily="34" charset="0"/>
                <a:ea typeface="Calibri"/>
                <a:cs typeface="Calibri"/>
              </a:rPr>
              <a:t>consider</a:t>
            </a:r>
            <a:r>
              <a:rPr lang="fr-FR" sz="2000" dirty="0">
                <a:latin typeface="Bahnschrift SemiLight" panose="020B0502040204020203" pitchFamily="34" charset="0"/>
                <a:ea typeface="Calibri"/>
                <a:cs typeface="Calibri"/>
              </a:rPr>
              <a:t> a </a:t>
            </a:r>
            <a:r>
              <a:rPr lang="fr-FR" sz="2000" dirty="0" err="1">
                <a:latin typeface="Bahnschrift SemiLight" panose="020B0502040204020203" pitchFamily="34" charset="0"/>
                <a:ea typeface="Calibri"/>
                <a:cs typeface="Calibri"/>
              </a:rPr>
              <a:t>statement</a:t>
            </a:r>
            <a:r>
              <a:rPr lang="fr-FR" sz="2000" dirty="0">
                <a:latin typeface="Bahnschrift SemiLight" panose="020B0502040204020203" pitchFamily="34" charset="0"/>
                <a:ea typeface="Calibri"/>
                <a:cs typeface="Calibri"/>
              </a:rPr>
              <a:t> or </a:t>
            </a:r>
            <a:r>
              <a:rPr lang="fr-FR" sz="2000" dirty="0" err="1">
                <a:latin typeface="Bahnschrift SemiLight" panose="020B0502040204020203" pitchFamily="34" charset="0"/>
                <a:ea typeface="Calibri"/>
                <a:cs typeface="Calibri"/>
              </a:rPr>
              <a:t>another</a:t>
            </a:r>
            <a:r>
              <a:rPr lang="fr-FR" sz="2000" dirty="0">
                <a:latin typeface="Bahnschrift SemiLight" panose="020B0502040204020203" pitchFamily="34" charset="0"/>
                <a:ea typeface="Calibri"/>
                <a:cs typeface="Calibri"/>
              </a:rPr>
              <a:t> </a:t>
            </a:r>
            <a:r>
              <a:rPr lang="fr-FR" sz="2000" dirty="0" err="1">
                <a:latin typeface="Bahnschrift SemiLight" panose="020B0502040204020203" pitchFamily="34" charset="0"/>
                <a:ea typeface="Calibri"/>
                <a:cs typeface="Calibri"/>
              </a:rPr>
              <a:t>piece</a:t>
            </a:r>
            <a:r>
              <a:rPr lang="fr-FR" sz="2000" dirty="0">
                <a:latin typeface="Bahnschrift SemiLight" panose="020B0502040204020203" pitchFamily="34" charset="0"/>
                <a:ea typeface="Calibri"/>
                <a:cs typeface="Calibri"/>
              </a:rPr>
              <a:t> of information to </a:t>
            </a:r>
            <a:r>
              <a:rPr lang="fr-FR" sz="2000" dirty="0" err="1">
                <a:latin typeface="Bahnschrift SemiLight" panose="020B0502040204020203" pitchFamily="34" charset="0"/>
                <a:ea typeface="Calibri"/>
                <a:cs typeface="Calibri"/>
              </a:rPr>
              <a:t>be</a:t>
            </a:r>
            <a:r>
              <a:rPr lang="fr-FR" sz="2000" dirty="0">
                <a:latin typeface="Bahnschrift SemiLight" panose="020B0502040204020203" pitchFamily="34" charset="0"/>
                <a:ea typeface="Calibri"/>
                <a:cs typeface="Calibri"/>
              </a:rPr>
              <a:t> correct if </a:t>
            </a:r>
            <a:r>
              <a:rPr lang="fr-FR" sz="2000" dirty="0" err="1">
                <a:latin typeface="Bahnschrift SemiLight" panose="020B0502040204020203" pitchFamily="34" charset="0"/>
                <a:ea typeface="Calibri"/>
                <a:cs typeface="Calibri"/>
              </a:rPr>
              <a:t>it</a:t>
            </a:r>
            <a:r>
              <a:rPr lang="fr-FR" sz="2000" dirty="0">
                <a:latin typeface="Bahnschrift SemiLight" panose="020B0502040204020203" pitchFamily="34" charset="0"/>
                <a:ea typeface="Calibri"/>
                <a:cs typeface="Calibri"/>
              </a:rPr>
              <a:t> has </a:t>
            </a:r>
            <a:r>
              <a:rPr lang="fr-FR" sz="2000" dirty="0" err="1">
                <a:latin typeface="Bahnschrift SemiLight" panose="020B0502040204020203" pitchFamily="34" charset="0"/>
                <a:ea typeface="Calibri"/>
                <a:cs typeface="Calibri"/>
              </a:rPr>
              <a:t>any</a:t>
            </a:r>
            <a:r>
              <a:rPr lang="fr-FR" sz="2000" dirty="0">
                <a:latin typeface="Bahnschrift SemiLight" panose="020B0502040204020203" pitchFamily="34" charset="0"/>
                <a:ea typeface="Calibri"/>
                <a:cs typeface="Calibri"/>
              </a:rPr>
              <a:t> </a:t>
            </a:r>
            <a:r>
              <a:rPr lang="fr-FR" sz="2000" dirty="0" err="1">
                <a:latin typeface="Bahnschrift SemiLight" panose="020B0502040204020203" pitchFamily="34" charset="0"/>
                <a:ea typeface="Calibri"/>
                <a:cs typeface="Calibri"/>
              </a:rPr>
              <a:t>personal</a:t>
            </a:r>
            <a:r>
              <a:rPr lang="fr-FR" sz="2000" dirty="0">
                <a:latin typeface="Bahnschrift SemiLight" panose="020B0502040204020203" pitchFamily="34" charset="0"/>
                <a:ea typeface="Calibri"/>
                <a:cs typeface="Calibri"/>
              </a:rPr>
              <a:t> </a:t>
            </a:r>
            <a:r>
              <a:rPr lang="fr-FR" sz="2000" dirty="0" err="1">
                <a:latin typeface="Bahnschrift SemiLight" panose="020B0502040204020203" pitchFamily="34" charset="0"/>
                <a:ea typeface="Calibri"/>
                <a:cs typeface="Calibri"/>
              </a:rPr>
              <a:t>meaning</a:t>
            </a:r>
            <a:r>
              <a:rPr lang="fr-FR" sz="2000" dirty="0">
                <a:latin typeface="Bahnschrift SemiLight" panose="020B0502040204020203" pitchFamily="34" charset="0"/>
                <a:ea typeface="Calibri"/>
                <a:cs typeface="Calibri"/>
              </a:rPr>
              <a:t> or </a:t>
            </a:r>
            <a:r>
              <a:rPr lang="fr-FR" sz="2000" dirty="0" err="1">
                <a:latin typeface="Bahnschrift SemiLight" panose="020B0502040204020203" pitchFamily="34" charset="0"/>
                <a:ea typeface="Calibri"/>
                <a:cs typeface="Calibri"/>
              </a:rPr>
              <a:t>significance</a:t>
            </a:r>
            <a:r>
              <a:rPr lang="fr-FR" sz="2000" dirty="0">
                <a:latin typeface="Bahnschrift SemiLight" panose="020B0502040204020203" pitchFamily="34" charset="0"/>
                <a:ea typeface="Calibri"/>
                <a:cs typeface="Calibri"/>
              </a:rPr>
              <a:t> to </a:t>
            </a:r>
            <a:r>
              <a:rPr lang="fr-FR" sz="2000" dirty="0" err="1">
                <a:latin typeface="Bahnschrift SemiLight" panose="020B0502040204020203" pitchFamily="34" charset="0"/>
                <a:ea typeface="Calibri"/>
                <a:cs typeface="Calibri"/>
              </a:rPr>
              <a:t>them</a:t>
            </a:r>
            <a:endParaRPr lang="fr-FR" sz="2000" dirty="0">
              <a:latin typeface="Bahnschrift SemiLight" panose="020B0502040204020203" pitchFamily="34" charset="0"/>
              <a:ea typeface="Calibri"/>
              <a:cs typeface="Calibri"/>
            </a:endParaRPr>
          </a:p>
          <a:p>
            <a:pPr>
              <a:lnSpc>
                <a:spcPct val="70000"/>
              </a:lnSpc>
            </a:pPr>
            <a:r>
              <a:rPr lang="fr-FR" sz="2000" b="1" dirty="0">
                <a:latin typeface="Bahnschrift SemiLight" panose="020B0502040204020203" pitchFamily="34" charset="0"/>
                <a:ea typeface="Calibri"/>
                <a:cs typeface="Calibri"/>
              </a:rPr>
              <a:t>- </a:t>
            </a:r>
            <a:r>
              <a:rPr lang="fr-FR" sz="2000" b="1" dirty="0" err="1">
                <a:latin typeface="Bahnschrift SemiLight" panose="020B0502040204020203" pitchFamily="34" charset="0"/>
                <a:ea typeface="Calibri"/>
                <a:cs typeface="Calibri"/>
              </a:rPr>
              <a:t>Primacy</a:t>
            </a:r>
            <a:r>
              <a:rPr lang="fr-FR" sz="2000" b="1" dirty="0">
                <a:latin typeface="Bahnschrift SemiLight" panose="020B0502040204020203" pitchFamily="34" charset="0"/>
                <a:ea typeface="Calibri"/>
                <a:cs typeface="Calibri"/>
              </a:rPr>
              <a:t> </a:t>
            </a:r>
            <a:r>
              <a:rPr lang="fr-FR" sz="2000" b="1" dirty="0" err="1">
                <a:latin typeface="Bahnschrift SemiLight" panose="020B0502040204020203" pitchFamily="34" charset="0"/>
                <a:ea typeface="Calibri"/>
                <a:cs typeface="Calibri"/>
              </a:rPr>
              <a:t>effect</a:t>
            </a:r>
            <a:r>
              <a:rPr lang="fr-FR" sz="2000" b="1" dirty="0">
                <a:latin typeface="Bahnschrift SemiLight" panose="020B0502040204020203" pitchFamily="34" charset="0"/>
                <a:ea typeface="Calibri"/>
                <a:cs typeface="Calibri"/>
              </a:rPr>
              <a:t>: </a:t>
            </a:r>
            <a:r>
              <a:rPr lang="fr-FR" sz="2000" dirty="0">
                <a:latin typeface="Bahnschrift SemiLight" panose="020B0502040204020203" pitchFamily="34" charset="0"/>
                <a:ea typeface="Calibri"/>
                <a:cs typeface="Calibri"/>
              </a:rPr>
              <a:t>The </a:t>
            </a:r>
            <a:r>
              <a:rPr lang="fr-FR" sz="2000" dirty="0" err="1">
                <a:latin typeface="Bahnschrift SemiLight" panose="020B0502040204020203" pitchFamily="34" charset="0"/>
                <a:ea typeface="Calibri"/>
                <a:cs typeface="Calibri"/>
              </a:rPr>
              <a:t>tendency</a:t>
            </a:r>
            <a:r>
              <a:rPr lang="fr-FR" sz="2000" dirty="0">
                <a:latin typeface="Bahnschrift SemiLight" panose="020B0502040204020203" pitchFamily="34" charset="0"/>
                <a:ea typeface="Calibri"/>
                <a:cs typeface="Calibri"/>
              </a:rPr>
              <a:t> for people to </a:t>
            </a:r>
            <a:r>
              <a:rPr lang="fr-FR" sz="2000" dirty="0" err="1">
                <a:latin typeface="Bahnschrift SemiLight" panose="020B0502040204020203" pitchFamily="34" charset="0"/>
                <a:ea typeface="Calibri"/>
                <a:cs typeface="Calibri"/>
              </a:rPr>
              <a:t>better</a:t>
            </a:r>
            <a:r>
              <a:rPr lang="fr-FR" sz="2000" dirty="0">
                <a:latin typeface="Bahnschrift SemiLight" panose="020B0502040204020203" pitchFamily="34" charset="0"/>
                <a:ea typeface="Calibri"/>
                <a:cs typeface="Calibri"/>
              </a:rPr>
              <a:t> </a:t>
            </a:r>
            <a:r>
              <a:rPr lang="fr-FR" sz="2000" dirty="0" err="1">
                <a:latin typeface="Bahnschrift SemiLight" panose="020B0502040204020203" pitchFamily="34" charset="0"/>
                <a:ea typeface="Calibri"/>
                <a:cs typeface="Calibri"/>
              </a:rPr>
              <a:t>remember</a:t>
            </a:r>
            <a:r>
              <a:rPr lang="fr-FR" sz="2000" dirty="0">
                <a:latin typeface="Bahnschrift SemiLight" panose="020B0502040204020203" pitchFamily="34" charset="0"/>
                <a:ea typeface="Calibri"/>
                <a:cs typeface="Calibri"/>
              </a:rPr>
              <a:t> and </a:t>
            </a:r>
            <a:r>
              <a:rPr lang="fr-FR" sz="2000" dirty="0" err="1">
                <a:latin typeface="Bahnschrift SemiLight" panose="020B0502040204020203" pitchFamily="34" charset="0"/>
                <a:ea typeface="Calibri"/>
                <a:cs typeface="Calibri"/>
              </a:rPr>
              <a:t>be</a:t>
            </a:r>
            <a:r>
              <a:rPr lang="fr-FR" sz="2000" dirty="0">
                <a:latin typeface="Bahnschrift SemiLight" panose="020B0502040204020203" pitchFamily="34" charset="0"/>
                <a:ea typeface="Calibri"/>
                <a:cs typeface="Calibri"/>
              </a:rPr>
              <a:t> </a:t>
            </a:r>
            <a:r>
              <a:rPr lang="fr-FR" sz="2000" dirty="0" err="1">
                <a:latin typeface="Bahnschrift SemiLight" panose="020B0502040204020203" pitchFamily="34" charset="0"/>
                <a:ea typeface="Calibri"/>
                <a:cs typeface="Calibri"/>
              </a:rPr>
              <a:t>influenced</a:t>
            </a:r>
            <a:r>
              <a:rPr lang="fr-FR" sz="2000" dirty="0">
                <a:latin typeface="Bahnschrift SemiLight" panose="020B0502040204020203" pitchFamily="34" charset="0"/>
                <a:ea typeface="Calibri"/>
                <a:cs typeface="Calibri"/>
              </a:rPr>
              <a:t> by the first </a:t>
            </a:r>
            <a:r>
              <a:rPr lang="fr-FR" sz="2000" dirty="0" err="1">
                <a:latin typeface="Bahnschrift SemiLight" panose="020B0502040204020203" pitchFamily="34" charset="0"/>
                <a:ea typeface="Calibri"/>
                <a:cs typeface="Calibri"/>
              </a:rPr>
              <a:t>piece</a:t>
            </a:r>
            <a:r>
              <a:rPr lang="fr-FR" sz="2000" dirty="0">
                <a:latin typeface="Bahnschrift SemiLight" panose="020B0502040204020203" pitchFamily="34" charset="0"/>
                <a:ea typeface="Calibri"/>
                <a:cs typeface="Calibri"/>
              </a:rPr>
              <a:t> of information </a:t>
            </a:r>
            <a:r>
              <a:rPr lang="fr-FR" sz="2000" dirty="0" err="1">
                <a:latin typeface="Bahnschrift SemiLight" panose="020B0502040204020203" pitchFamily="34" charset="0"/>
                <a:ea typeface="Calibri"/>
                <a:cs typeface="Calibri"/>
              </a:rPr>
              <a:t>they</a:t>
            </a:r>
            <a:r>
              <a:rPr lang="fr-FR" sz="2000" dirty="0">
                <a:latin typeface="Bahnschrift SemiLight" panose="020B0502040204020203" pitchFamily="34" charset="0"/>
                <a:ea typeface="Calibri"/>
                <a:cs typeface="Calibri"/>
              </a:rPr>
              <a:t> </a:t>
            </a:r>
            <a:r>
              <a:rPr lang="fr-FR" sz="2000" dirty="0" err="1">
                <a:latin typeface="Bahnschrift SemiLight" panose="020B0502040204020203" pitchFamily="34" charset="0"/>
                <a:ea typeface="Calibri"/>
                <a:cs typeface="Calibri"/>
              </a:rPr>
              <a:t>encounter</a:t>
            </a:r>
            <a:endParaRPr lang="fr-FR" sz="2000" dirty="0">
              <a:latin typeface="Bahnschrift SemiLight" panose="020B0502040204020203" pitchFamily="34" charset="0"/>
              <a:ea typeface="Calibri"/>
              <a:cs typeface="Calibri"/>
            </a:endParaRPr>
          </a:p>
          <a:p>
            <a:pPr>
              <a:lnSpc>
                <a:spcPct val="70000"/>
              </a:lnSpc>
            </a:pPr>
            <a:r>
              <a:rPr lang="fr-FR" sz="2000" b="1" dirty="0">
                <a:latin typeface="Bahnschrift SemiLight" panose="020B0502040204020203" pitchFamily="34" charset="0"/>
                <a:ea typeface="Calibri"/>
                <a:cs typeface="Calibri"/>
              </a:rPr>
              <a:t>- Observer </a:t>
            </a:r>
            <a:r>
              <a:rPr lang="fr-FR" sz="2000" b="1" dirty="0" err="1">
                <a:latin typeface="Bahnschrift SemiLight" panose="020B0502040204020203" pitchFamily="34" charset="0"/>
                <a:ea typeface="Calibri"/>
                <a:cs typeface="Calibri"/>
              </a:rPr>
              <a:t>bias</a:t>
            </a:r>
            <a:r>
              <a:rPr lang="fr-FR" sz="2000" b="1" dirty="0">
                <a:latin typeface="Bahnschrift SemiLight" panose="020B0502040204020203" pitchFamily="34" charset="0"/>
                <a:ea typeface="Calibri"/>
                <a:cs typeface="Calibri"/>
              </a:rPr>
              <a:t>: </a:t>
            </a:r>
            <a:r>
              <a:rPr lang="fr-FR" sz="2000" dirty="0">
                <a:latin typeface="Bahnschrift SemiLight" panose="020B0502040204020203" pitchFamily="34" charset="0"/>
                <a:ea typeface="Calibri"/>
                <a:cs typeface="Calibri"/>
              </a:rPr>
              <a:t>The </a:t>
            </a:r>
            <a:r>
              <a:rPr lang="fr-FR" sz="2000" dirty="0" err="1">
                <a:latin typeface="Bahnschrift SemiLight" panose="020B0502040204020203" pitchFamily="34" charset="0"/>
                <a:ea typeface="Calibri"/>
                <a:cs typeface="Calibri"/>
              </a:rPr>
              <a:t>tendency</a:t>
            </a:r>
            <a:r>
              <a:rPr lang="fr-FR" sz="2000" dirty="0">
                <a:latin typeface="Bahnschrift SemiLight" panose="020B0502040204020203" pitchFamily="34" charset="0"/>
                <a:ea typeface="Calibri"/>
                <a:cs typeface="Calibri"/>
              </a:rPr>
              <a:t> of </a:t>
            </a:r>
            <a:r>
              <a:rPr lang="fr-FR" sz="2000" dirty="0" err="1">
                <a:latin typeface="Bahnschrift SemiLight" panose="020B0502040204020203" pitchFamily="34" charset="0"/>
                <a:ea typeface="Calibri"/>
                <a:cs typeface="Calibri"/>
              </a:rPr>
              <a:t>observers</a:t>
            </a:r>
            <a:r>
              <a:rPr lang="fr-FR" sz="2000" dirty="0">
                <a:latin typeface="Bahnschrift SemiLight" panose="020B0502040204020203" pitchFamily="34" charset="0"/>
                <a:ea typeface="Calibri"/>
                <a:cs typeface="Calibri"/>
              </a:rPr>
              <a:t> to not </a:t>
            </a:r>
            <a:r>
              <a:rPr lang="fr-FR" sz="2000" dirty="0" err="1">
                <a:latin typeface="Bahnschrift SemiLight" panose="020B0502040204020203" pitchFamily="34" charset="0"/>
                <a:ea typeface="Calibri"/>
                <a:cs typeface="Calibri"/>
              </a:rPr>
              <a:t>see</a:t>
            </a:r>
            <a:r>
              <a:rPr lang="fr-FR" sz="2000" dirty="0">
                <a:latin typeface="Bahnschrift SemiLight" panose="020B0502040204020203" pitchFamily="34" charset="0"/>
                <a:ea typeface="Calibri"/>
                <a:cs typeface="Calibri"/>
              </a:rPr>
              <a:t> </a:t>
            </a:r>
            <a:r>
              <a:rPr lang="fr-FR" sz="2000" dirty="0" err="1">
                <a:latin typeface="Bahnschrift SemiLight" panose="020B0502040204020203" pitchFamily="34" charset="0"/>
                <a:ea typeface="Calibri"/>
                <a:cs typeface="Calibri"/>
              </a:rPr>
              <a:t>what</a:t>
            </a:r>
            <a:r>
              <a:rPr lang="fr-FR" sz="2000" dirty="0">
                <a:latin typeface="Bahnschrift SemiLight" panose="020B0502040204020203" pitchFamily="34" charset="0"/>
                <a:ea typeface="Calibri"/>
                <a:cs typeface="Calibri"/>
              </a:rPr>
              <a:t> </a:t>
            </a:r>
            <a:r>
              <a:rPr lang="fr-FR" sz="2000" dirty="0" err="1">
                <a:latin typeface="Bahnschrift SemiLight" panose="020B0502040204020203" pitchFamily="34" charset="0"/>
                <a:ea typeface="Calibri"/>
                <a:cs typeface="Calibri"/>
              </a:rPr>
              <a:t>is</a:t>
            </a:r>
            <a:r>
              <a:rPr lang="fr-FR" sz="2000" dirty="0">
                <a:latin typeface="Bahnschrift SemiLight" panose="020B0502040204020203" pitchFamily="34" charset="0"/>
                <a:ea typeface="Calibri"/>
                <a:cs typeface="Calibri"/>
              </a:rPr>
              <a:t> </a:t>
            </a:r>
            <a:r>
              <a:rPr lang="fr-FR" sz="2000" dirty="0" err="1">
                <a:latin typeface="Bahnschrift SemiLight" panose="020B0502040204020203" pitchFamily="34" charset="0"/>
                <a:ea typeface="Calibri"/>
                <a:cs typeface="Calibri"/>
              </a:rPr>
              <a:t>there</a:t>
            </a:r>
            <a:r>
              <a:rPr lang="fr-FR" sz="2000" dirty="0">
                <a:latin typeface="Bahnschrift SemiLight" panose="020B0502040204020203" pitchFamily="34" charset="0"/>
                <a:ea typeface="Calibri"/>
                <a:cs typeface="Calibri"/>
              </a:rPr>
              <a:t>, but </a:t>
            </a:r>
            <a:r>
              <a:rPr lang="fr-FR" sz="2000" dirty="0" err="1">
                <a:latin typeface="Bahnschrift SemiLight" panose="020B0502040204020203" pitchFamily="34" charset="0"/>
                <a:ea typeface="Calibri"/>
                <a:cs typeface="Calibri"/>
              </a:rPr>
              <a:t>instead</a:t>
            </a:r>
            <a:r>
              <a:rPr lang="fr-FR" sz="2000" dirty="0">
                <a:latin typeface="Bahnschrift SemiLight" panose="020B0502040204020203" pitchFamily="34" charset="0"/>
                <a:ea typeface="Calibri"/>
                <a:cs typeface="Calibri"/>
              </a:rPr>
              <a:t> to </a:t>
            </a:r>
            <a:r>
              <a:rPr lang="fr-FR" sz="2000" dirty="0" err="1">
                <a:latin typeface="Bahnschrift SemiLight" panose="020B0502040204020203" pitchFamily="34" charset="0"/>
                <a:ea typeface="Calibri"/>
                <a:cs typeface="Calibri"/>
              </a:rPr>
              <a:t>see</a:t>
            </a:r>
            <a:r>
              <a:rPr lang="fr-FR" sz="2000" dirty="0">
                <a:latin typeface="Bahnschrift SemiLight" panose="020B0502040204020203" pitchFamily="34" charset="0"/>
                <a:ea typeface="Calibri"/>
                <a:cs typeface="Calibri"/>
              </a:rPr>
              <a:t> </a:t>
            </a:r>
            <a:r>
              <a:rPr lang="fr-FR" sz="2000" dirty="0" err="1">
                <a:latin typeface="Bahnschrift SemiLight" panose="020B0502040204020203" pitchFamily="34" charset="0"/>
                <a:ea typeface="Calibri"/>
                <a:cs typeface="Calibri"/>
              </a:rPr>
              <a:t>what</a:t>
            </a:r>
            <a:r>
              <a:rPr lang="fr-FR" sz="2000" dirty="0">
                <a:latin typeface="Bahnschrift SemiLight" panose="020B0502040204020203" pitchFamily="34" charset="0"/>
                <a:ea typeface="Calibri"/>
                <a:cs typeface="Calibri"/>
              </a:rPr>
              <a:t> </a:t>
            </a:r>
            <a:r>
              <a:rPr lang="fr-FR" sz="2000" dirty="0" err="1">
                <a:latin typeface="Bahnschrift SemiLight" panose="020B0502040204020203" pitchFamily="34" charset="0"/>
                <a:ea typeface="Calibri"/>
                <a:cs typeface="Calibri"/>
              </a:rPr>
              <a:t>they</a:t>
            </a:r>
            <a:r>
              <a:rPr lang="fr-FR" sz="2000" dirty="0">
                <a:latin typeface="Bahnschrift SemiLight" panose="020B0502040204020203" pitchFamily="34" charset="0"/>
                <a:ea typeface="Calibri"/>
                <a:cs typeface="Calibri"/>
              </a:rPr>
              <a:t> </a:t>
            </a:r>
            <a:r>
              <a:rPr lang="fr-FR" sz="2000" dirty="0" err="1">
                <a:latin typeface="Bahnschrift SemiLight" panose="020B0502040204020203" pitchFamily="34" charset="0"/>
                <a:ea typeface="Calibri"/>
                <a:cs typeface="Calibri"/>
              </a:rPr>
              <a:t>expect</a:t>
            </a:r>
            <a:r>
              <a:rPr lang="fr-FR" sz="2000" dirty="0">
                <a:latin typeface="Bahnschrift SemiLight" panose="020B0502040204020203" pitchFamily="34" charset="0"/>
                <a:ea typeface="Calibri"/>
                <a:cs typeface="Calibri"/>
              </a:rPr>
              <a:t> or </a:t>
            </a:r>
            <a:r>
              <a:rPr lang="fr-FR" sz="2000" dirty="0" err="1">
                <a:latin typeface="Bahnschrift SemiLight" panose="020B0502040204020203" pitchFamily="34" charset="0"/>
                <a:ea typeface="Calibri"/>
                <a:cs typeface="Calibri"/>
              </a:rPr>
              <a:t>want</a:t>
            </a:r>
            <a:r>
              <a:rPr lang="fr-FR" sz="2000" dirty="0">
                <a:latin typeface="Bahnschrift SemiLight" panose="020B0502040204020203" pitchFamily="34" charset="0"/>
                <a:ea typeface="Calibri"/>
                <a:cs typeface="Calibri"/>
              </a:rPr>
              <a:t> to </a:t>
            </a:r>
            <a:r>
              <a:rPr lang="fr-FR" sz="2000" dirty="0" err="1">
                <a:latin typeface="Bahnschrift SemiLight" panose="020B0502040204020203" pitchFamily="34" charset="0"/>
                <a:ea typeface="Calibri"/>
                <a:cs typeface="Calibri"/>
              </a:rPr>
              <a:t>see</a:t>
            </a:r>
            <a:r>
              <a:rPr lang="fr-FR" sz="2000" dirty="0">
                <a:latin typeface="Bahnschrift SemiLight" panose="020B0502040204020203" pitchFamily="34" charset="0"/>
                <a:ea typeface="Calibri"/>
                <a:cs typeface="Calibri"/>
              </a:rPr>
              <a:t>, </a:t>
            </a:r>
            <a:r>
              <a:rPr lang="fr-FR" sz="2000" dirty="0" err="1">
                <a:latin typeface="Bahnschrift SemiLight" panose="020B0502040204020203" pitchFamily="34" charset="0"/>
                <a:ea typeface="Calibri"/>
                <a:cs typeface="Calibri"/>
              </a:rPr>
              <a:t>potentially</a:t>
            </a:r>
            <a:r>
              <a:rPr lang="fr-FR" sz="2000" dirty="0">
                <a:latin typeface="Bahnschrift SemiLight" panose="020B0502040204020203" pitchFamily="34" charset="0"/>
                <a:ea typeface="Calibri"/>
                <a:cs typeface="Calibri"/>
              </a:rPr>
              <a:t> </a:t>
            </a:r>
            <a:r>
              <a:rPr lang="fr-FR" sz="2000" dirty="0" err="1">
                <a:latin typeface="Bahnschrift SemiLight" panose="020B0502040204020203" pitchFamily="34" charset="0"/>
                <a:ea typeface="Calibri"/>
                <a:cs typeface="Calibri"/>
              </a:rPr>
              <a:t>influencing</a:t>
            </a:r>
            <a:r>
              <a:rPr lang="fr-FR" sz="2000" dirty="0">
                <a:latin typeface="Bahnschrift SemiLight" panose="020B0502040204020203" pitchFamily="34" charset="0"/>
                <a:ea typeface="Calibri"/>
                <a:cs typeface="Calibri"/>
              </a:rPr>
              <a:t> </a:t>
            </a:r>
            <a:r>
              <a:rPr lang="fr-FR" sz="2000" dirty="0" err="1">
                <a:latin typeface="Bahnschrift SemiLight" panose="020B0502040204020203" pitchFamily="34" charset="0"/>
                <a:ea typeface="Calibri"/>
                <a:cs typeface="Calibri"/>
              </a:rPr>
              <a:t>research</a:t>
            </a:r>
            <a:r>
              <a:rPr lang="fr-FR" sz="2000" dirty="0">
                <a:latin typeface="Bahnschrift SemiLight" panose="020B0502040204020203" pitchFamily="34" charset="0"/>
                <a:ea typeface="Calibri"/>
                <a:cs typeface="Calibri"/>
              </a:rPr>
              <a:t> </a:t>
            </a:r>
            <a:r>
              <a:rPr lang="fr-FR" sz="2000" dirty="0" err="1">
                <a:latin typeface="Bahnschrift SemiLight" panose="020B0502040204020203" pitchFamily="34" charset="0"/>
                <a:ea typeface="Calibri"/>
                <a:cs typeface="Calibri"/>
              </a:rPr>
              <a:t>outcomes</a:t>
            </a:r>
            <a:endParaRPr lang="fr-FR" sz="2000" dirty="0">
              <a:latin typeface="Bahnschrift SemiLight" panose="020B0502040204020203" pitchFamily="34" charset="0"/>
            </a:endParaRPr>
          </a:p>
          <a:p>
            <a:pPr>
              <a:lnSpc>
                <a:spcPct val="70000"/>
              </a:lnSpc>
            </a:pPr>
            <a:endParaRPr lang="fr-FR" sz="2000" dirty="0">
              <a:latin typeface="Bahnschrift"/>
            </a:endParaRPr>
          </a:p>
        </p:txBody>
      </p:sp>
      <p:sp>
        <p:nvSpPr>
          <p:cNvPr id="6" name="ZoneTexte 5">
            <a:extLst>
              <a:ext uri="{FF2B5EF4-FFF2-40B4-BE49-F238E27FC236}">
                <a16:creationId xmlns:a16="http://schemas.microsoft.com/office/drawing/2014/main" id="{5C2BE956-F010-FA72-C138-224E27B4E82C}"/>
              </a:ext>
            </a:extLst>
          </p:cNvPr>
          <p:cNvSpPr txBox="1"/>
          <p:nvPr/>
        </p:nvSpPr>
        <p:spPr>
          <a:xfrm>
            <a:off x="392763" y="648769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ea typeface="Calibri"/>
                <a:cs typeface="Calibri"/>
              </a:rPr>
              <a:t>Source : Stéphanie Walter</a:t>
            </a:r>
            <a:endParaRPr lang="fr-FR" dirty="0" err="1"/>
          </a:p>
        </p:txBody>
      </p:sp>
    </p:spTree>
    <p:extLst>
      <p:ext uri="{BB962C8B-B14F-4D97-AF65-F5344CB8AC3E}">
        <p14:creationId xmlns:p14="http://schemas.microsoft.com/office/powerpoint/2010/main" val="98530740"/>
      </p:ext>
    </p:extLst>
  </p:cSld>
  <p:clrMapOvr>
    <a:masterClrMapping/>
  </p:clrMapOvr>
  <mc:AlternateContent xmlns:mc="http://schemas.openxmlformats.org/markup-compatibility/2006" xmlns:p14="http://schemas.microsoft.com/office/powerpoint/2010/main">
    <mc:Choice Requires="p14">
      <p:transition spd="slow" p14:dur="2500">
        <p14:flip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2" name="Titre 1">
            <a:extLst>
              <a:ext uri="{FF2B5EF4-FFF2-40B4-BE49-F238E27FC236}">
                <a16:creationId xmlns:a16="http://schemas.microsoft.com/office/drawing/2014/main" id="{0CBAAE05-82C9-32A4-9CC0-64B4A83B8E7A}"/>
              </a:ext>
            </a:extLst>
          </p:cNvPr>
          <p:cNvSpPr>
            <a:spLocks noGrp="1"/>
          </p:cNvSpPr>
          <p:nvPr>
            <p:ph type="title"/>
          </p:nvPr>
        </p:nvSpPr>
        <p:spPr/>
        <p:txBody>
          <a:bodyPr/>
          <a:lstStyle/>
          <a:p>
            <a:r>
              <a:rPr lang="fr-FR" dirty="0">
                <a:latin typeface="Bahnschrift SemiBold"/>
              </a:rPr>
              <a:t>User Interview: </a:t>
            </a:r>
            <a:r>
              <a:rPr lang="fr-FR" dirty="0" err="1">
                <a:latin typeface="Bahnschrift SemiBold"/>
              </a:rPr>
              <a:t>counterexample</a:t>
            </a:r>
            <a:endParaRPr lang="fr-FR" dirty="0"/>
          </a:p>
        </p:txBody>
      </p:sp>
      <p:sp>
        <p:nvSpPr>
          <p:cNvPr id="1708" name="Google Shape;1708;p151"/>
          <p:cNvSpPr txBox="1">
            <a:spLocks noGrp="1"/>
          </p:cNvSpPr>
          <p:nvPr>
            <p:ph idx="1"/>
          </p:nvPr>
        </p:nvSpPr>
        <p:spPr>
          <a:xfrm>
            <a:off x="838200" y="1848715"/>
            <a:ext cx="4777510" cy="4305158"/>
          </a:xfrm>
          <a:prstGeom prst="rect">
            <a:avLst/>
          </a:prstGeom>
          <a:noFill/>
          <a:ln>
            <a:noFill/>
          </a:ln>
        </p:spPr>
        <p:txBody>
          <a:bodyPr spcFirstLastPara="1" wrap="square" lIns="48000" tIns="48000" rIns="48000" bIns="480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buNone/>
            </a:pPr>
            <a:r>
              <a:rPr lang="fr" sz="1850" dirty="0">
                <a:latin typeface="Bahnschrift SemiLight" panose="020B0502040204020203" pitchFamily="34" charset="0"/>
              </a:rPr>
              <a:t>Find 7 mistakes in this interview. </a:t>
            </a:r>
            <a:endParaRPr lang="fr-FR" dirty="0">
              <a:latin typeface="Bahnschrift SemiLight" panose="020B0502040204020203" pitchFamily="34" charset="0"/>
            </a:endParaRPr>
          </a:p>
          <a:p>
            <a:pPr marL="0" indent="0">
              <a:buNone/>
            </a:pPr>
            <a:endParaRPr lang="fr" sz="1850" dirty="0">
              <a:latin typeface="Bahnschrift"/>
            </a:endParaRPr>
          </a:p>
        </p:txBody>
      </p:sp>
      <p:sp>
        <p:nvSpPr>
          <p:cNvPr id="8" name="TextBox 7">
            <a:extLst>
              <a:ext uri="{FF2B5EF4-FFF2-40B4-BE49-F238E27FC236}">
                <a16:creationId xmlns:a16="http://schemas.microsoft.com/office/drawing/2014/main" id="{4F5D3F11-8521-2ACF-C863-8BECBFD4C626}"/>
              </a:ext>
            </a:extLst>
          </p:cNvPr>
          <p:cNvSpPr txBox="1"/>
          <p:nvPr/>
        </p:nvSpPr>
        <p:spPr>
          <a:xfrm>
            <a:off x="838200" y="5942568"/>
            <a:ext cx="6094268" cy="369332"/>
          </a:xfrm>
          <a:prstGeom prst="rect">
            <a:avLst/>
          </a:prstGeom>
          <a:noFill/>
        </p:spPr>
        <p:txBody>
          <a:bodyPr wrap="square">
            <a:spAutoFit/>
          </a:bodyPr>
          <a:lstStyle/>
          <a:p>
            <a:r>
              <a:rPr lang="en-US" dirty="0">
                <a:hlinkClick r:id="rId4"/>
              </a:rPr>
              <a:t>Demo qualitative interview with mistakes</a:t>
            </a:r>
            <a:endParaRPr lang="fr-BE" dirty="0"/>
          </a:p>
        </p:txBody>
      </p:sp>
      <p:pic>
        <p:nvPicPr>
          <p:cNvPr id="9" name="Online Media 8" title="Demo qualitative interview with mistakes">
            <a:hlinkClick r:id="" action="ppaction://media"/>
            <a:extLst>
              <a:ext uri="{FF2B5EF4-FFF2-40B4-BE49-F238E27FC236}">
                <a16:creationId xmlns:a16="http://schemas.microsoft.com/office/drawing/2014/main" id="{48516F1E-D694-13B2-0482-0ABBE1675A2B}"/>
              </a:ext>
            </a:extLst>
          </p:cNvPr>
          <p:cNvPicPr>
            <a:picLocks noRot="1" noChangeAspect="1"/>
          </p:cNvPicPr>
          <p:nvPr>
            <a:videoFile r:link="rId1"/>
          </p:nvPr>
        </p:nvPicPr>
        <p:blipFill>
          <a:blip r:embed="rId5"/>
          <a:stretch>
            <a:fillRect/>
          </a:stretch>
        </p:blipFill>
        <p:spPr>
          <a:xfrm>
            <a:off x="838200" y="2505136"/>
            <a:ext cx="4572000" cy="3429000"/>
          </a:xfrm>
          <a:prstGeom prst="rect">
            <a:avLst/>
          </a:prstGeom>
        </p:spPr>
      </p:pic>
    </p:spTree>
    <p:extLst>
      <p:ext uri="{BB962C8B-B14F-4D97-AF65-F5344CB8AC3E}">
        <p14:creationId xmlns:p14="http://schemas.microsoft.com/office/powerpoint/2010/main" val="406809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2" name="Titre 1">
            <a:extLst>
              <a:ext uri="{FF2B5EF4-FFF2-40B4-BE49-F238E27FC236}">
                <a16:creationId xmlns:a16="http://schemas.microsoft.com/office/drawing/2014/main" id="{745226FF-99E7-E6AE-A358-D26C69B6E178}"/>
              </a:ext>
            </a:extLst>
          </p:cNvPr>
          <p:cNvSpPr>
            <a:spLocks noGrp="1"/>
          </p:cNvSpPr>
          <p:nvPr>
            <p:ph type="title"/>
          </p:nvPr>
        </p:nvSpPr>
        <p:spPr/>
        <p:txBody>
          <a:bodyPr/>
          <a:lstStyle/>
          <a:p>
            <a:r>
              <a:rPr lang="fr-FR">
                <a:latin typeface="Bahnschrift SemiBold"/>
              </a:rPr>
              <a:t>User Interview: correction</a:t>
            </a:r>
            <a:endParaRPr lang="fr-FR"/>
          </a:p>
        </p:txBody>
      </p:sp>
      <p:sp>
        <p:nvSpPr>
          <p:cNvPr id="1715" name="Google Shape;1715;p152"/>
          <p:cNvSpPr txBox="1">
            <a:spLocks noGrp="1"/>
          </p:cNvSpPr>
          <p:nvPr>
            <p:ph sz="half" idx="1"/>
          </p:nvPr>
        </p:nvSpPr>
        <p:spPr>
          <a:xfrm>
            <a:off x="838200" y="1781237"/>
            <a:ext cx="4508377" cy="4395726"/>
          </a:xfrm>
          <a:prstGeom prst="rect">
            <a:avLst/>
          </a:prstGeom>
          <a:noFill/>
          <a:ln>
            <a:noFill/>
          </a:ln>
        </p:spPr>
        <p:txBody>
          <a:bodyPr spcFirstLastPara="1" wrap="square" lIns="48000" tIns="48000" rIns="48000" bIns="480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buSzPts val="1400"/>
              <a:buNone/>
            </a:pPr>
            <a:r>
              <a:rPr lang="fr" sz="1850" dirty="0">
                <a:latin typeface="Bahnschrift SemiLight" panose="020B0502040204020203" pitchFamily="34" charset="0"/>
              </a:rPr>
              <a:t>How it should be done!</a:t>
            </a:r>
          </a:p>
          <a:p>
            <a:pPr marL="0" indent="0">
              <a:buSzPts val="1400"/>
              <a:buNone/>
            </a:pPr>
            <a:endParaRPr lang="fr" sz="1850" dirty="0">
              <a:latin typeface="Bahnschrift"/>
            </a:endParaRPr>
          </a:p>
        </p:txBody>
      </p:sp>
      <p:pic>
        <p:nvPicPr>
          <p:cNvPr id="3" name="Online Media 2" title="Demonstration Qualitative Interview - how it should be done">
            <a:hlinkClick r:id="" action="ppaction://media"/>
            <a:extLst>
              <a:ext uri="{FF2B5EF4-FFF2-40B4-BE49-F238E27FC236}">
                <a16:creationId xmlns:a16="http://schemas.microsoft.com/office/drawing/2014/main" id="{0D8E52AF-F05A-0576-7C1B-2D26EC66963E}"/>
              </a:ext>
            </a:extLst>
          </p:cNvPr>
          <p:cNvPicPr>
            <a:picLocks noRot="1" noChangeAspect="1"/>
          </p:cNvPicPr>
          <p:nvPr>
            <a:videoFile r:link="rId1"/>
          </p:nvPr>
        </p:nvPicPr>
        <p:blipFill>
          <a:blip r:embed="rId4"/>
          <a:stretch>
            <a:fillRect/>
          </a:stretch>
        </p:blipFill>
        <p:spPr>
          <a:xfrm>
            <a:off x="6159623" y="1974273"/>
            <a:ext cx="5015345" cy="3761509"/>
          </a:xfrm>
          <a:prstGeom prst="rect">
            <a:avLst/>
          </a:prstGeom>
        </p:spPr>
      </p:pic>
      <p:sp>
        <p:nvSpPr>
          <p:cNvPr id="5" name="TextBox 4">
            <a:extLst>
              <a:ext uri="{FF2B5EF4-FFF2-40B4-BE49-F238E27FC236}">
                <a16:creationId xmlns:a16="http://schemas.microsoft.com/office/drawing/2014/main" id="{030F776A-412D-8E45-F61C-6BF708FF80AB}"/>
              </a:ext>
            </a:extLst>
          </p:cNvPr>
          <p:cNvSpPr txBox="1"/>
          <p:nvPr/>
        </p:nvSpPr>
        <p:spPr>
          <a:xfrm>
            <a:off x="6097732" y="5807631"/>
            <a:ext cx="6094268" cy="369332"/>
          </a:xfrm>
          <a:prstGeom prst="rect">
            <a:avLst/>
          </a:prstGeom>
          <a:noFill/>
        </p:spPr>
        <p:txBody>
          <a:bodyPr wrap="square">
            <a:spAutoFit/>
          </a:bodyPr>
          <a:lstStyle/>
          <a:p>
            <a:r>
              <a:rPr lang="en-US" dirty="0">
                <a:hlinkClick r:id="rId5"/>
              </a:rPr>
              <a:t>Demonstration Qualitative Interview - how it should be done</a:t>
            </a:r>
            <a:endParaRPr lang="fr-BE" dirty="0"/>
          </a:p>
        </p:txBody>
      </p:sp>
    </p:spTree>
    <p:extLst>
      <p:ext uri="{BB962C8B-B14F-4D97-AF65-F5344CB8AC3E}">
        <p14:creationId xmlns:p14="http://schemas.microsoft.com/office/powerpoint/2010/main" val="284968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2" name="Titre 1">
            <a:extLst>
              <a:ext uri="{FF2B5EF4-FFF2-40B4-BE49-F238E27FC236}">
                <a16:creationId xmlns:a16="http://schemas.microsoft.com/office/drawing/2014/main" id="{6A7C66F3-6047-E5DB-04A6-2539533C8AD1}"/>
              </a:ext>
            </a:extLst>
          </p:cNvPr>
          <p:cNvSpPr>
            <a:spLocks noGrp="1"/>
          </p:cNvSpPr>
          <p:nvPr>
            <p:ph type="title"/>
          </p:nvPr>
        </p:nvSpPr>
        <p:spPr/>
        <p:txBody>
          <a:bodyPr/>
          <a:lstStyle/>
          <a:p>
            <a:r>
              <a:rPr lang="fr-FR">
                <a:latin typeface="Bahnschrift SemiBold"/>
              </a:rPr>
              <a:t>Complete an </a:t>
            </a:r>
            <a:r>
              <a:rPr lang="fr-FR" err="1">
                <a:latin typeface="Bahnschrift SemiBold"/>
              </a:rPr>
              <a:t>empathy</a:t>
            </a:r>
            <a:r>
              <a:rPr lang="fr-FR">
                <a:latin typeface="Bahnschrift SemiBold"/>
              </a:rPr>
              <a:t> </a:t>
            </a:r>
            <a:r>
              <a:rPr lang="fr-FR" err="1">
                <a:latin typeface="Bahnschrift SemiBold"/>
              </a:rPr>
              <a:t>map</a:t>
            </a:r>
          </a:p>
        </p:txBody>
      </p:sp>
      <p:pic>
        <p:nvPicPr>
          <p:cNvPr id="4" name="Espace réservé du contenu 3" descr="Une image contenant texte, diagramme, capture d’écran, ligne&#10;&#10;Le contenu généré par l’IA peut être incorrect.">
            <a:extLst>
              <a:ext uri="{FF2B5EF4-FFF2-40B4-BE49-F238E27FC236}">
                <a16:creationId xmlns:a16="http://schemas.microsoft.com/office/drawing/2014/main" id="{2633A0C4-0394-C975-EF3E-C495865B0827}"/>
              </a:ext>
            </a:extLst>
          </p:cNvPr>
          <p:cNvPicPr>
            <a:picLocks noGrp="1" noChangeAspect="1"/>
          </p:cNvPicPr>
          <p:nvPr>
            <p:ph idx="1"/>
          </p:nvPr>
        </p:nvPicPr>
        <p:blipFill>
          <a:blip r:embed="rId3"/>
          <a:stretch>
            <a:fillRect/>
          </a:stretch>
        </p:blipFill>
        <p:spPr>
          <a:xfrm>
            <a:off x="2734039" y="1825625"/>
            <a:ext cx="6723922" cy="4351338"/>
          </a:xfrm>
        </p:spPr>
      </p:pic>
    </p:spTree>
    <p:extLst>
      <p:ext uri="{BB962C8B-B14F-4D97-AF65-F5344CB8AC3E}">
        <p14:creationId xmlns:p14="http://schemas.microsoft.com/office/powerpoint/2010/main" val="3759614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B748C-B108-A18C-42C6-75AA280E85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0E997-0413-0A74-F2DC-8C64DF074142}"/>
              </a:ext>
            </a:extLst>
          </p:cNvPr>
          <p:cNvSpPr>
            <a:spLocks noGrp="1"/>
          </p:cNvSpPr>
          <p:nvPr>
            <p:ph type="title"/>
          </p:nvPr>
        </p:nvSpPr>
        <p:spPr/>
        <p:txBody>
          <a:bodyPr/>
          <a:lstStyle/>
          <a:p>
            <a:r>
              <a:rPr lang="fr-BE" sz="3600" dirty="0" err="1">
                <a:latin typeface="Bahnschrift SemiBold"/>
              </a:rPr>
              <a:t>Summary</a:t>
            </a:r>
            <a:endParaRPr lang="fr-BE" sz="3600" dirty="0">
              <a:latin typeface="Bahnschrift SemiBold"/>
            </a:endParaRPr>
          </a:p>
        </p:txBody>
      </p:sp>
      <p:sp>
        <p:nvSpPr>
          <p:cNvPr id="4" name="TextBox 3">
            <a:extLst>
              <a:ext uri="{FF2B5EF4-FFF2-40B4-BE49-F238E27FC236}">
                <a16:creationId xmlns:a16="http://schemas.microsoft.com/office/drawing/2014/main" id="{2557A76F-4129-23B1-B4AB-CC0DA7CC060A}"/>
              </a:ext>
            </a:extLst>
          </p:cNvPr>
          <p:cNvSpPr txBox="1"/>
          <p:nvPr/>
        </p:nvSpPr>
        <p:spPr>
          <a:xfrm>
            <a:off x="504713" y="1894520"/>
            <a:ext cx="9651274" cy="3877985"/>
          </a:xfrm>
          <a:prstGeom prst="rect">
            <a:avLst/>
          </a:prstGeom>
          <a:noFill/>
        </p:spPr>
        <p:txBody>
          <a:bodyPr wrap="square">
            <a:spAutoFit/>
          </a:bodyPr>
          <a:lstStyle/>
          <a:p>
            <a:pPr marL="342900" indent="-342900">
              <a:buFont typeface="+mj-lt"/>
              <a:buAutoNum type="arabicPeriod"/>
            </a:pPr>
            <a:r>
              <a:rPr lang="en-US" sz="3200" b="1" dirty="0">
                <a:solidFill>
                  <a:srgbClr val="000000"/>
                </a:solidFill>
                <a:latin typeface="Bahnschrift SemiLight"/>
                <a:ea typeface="Satoshi Regular"/>
              </a:rPr>
              <a:t>Introduction to design thinking</a:t>
            </a:r>
          </a:p>
          <a:p>
            <a:pPr marL="342900" indent="-342900">
              <a:buFont typeface="+mj-lt"/>
              <a:buAutoNum type="arabicPeriod"/>
            </a:pPr>
            <a:r>
              <a:rPr lang="en-US" sz="3200" b="1" dirty="0">
                <a:solidFill>
                  <a:srgbClr val="000000"/>
                </a:solidFill>
                <a:latin typeface="Bahnschrift SemiLight"/>
                <a:ea typeface="Satoshi Regular"/>
              </a:rPr>
              <a:t>User Centered Design Process</a:t>
            </a:r>
          </a:p>
          <a:p>
            <a:pPr marL="342900" indent="-342900">
              <a:buFont typeface="+mj-lt"/>
              <a:buAutoNum type="arabicPeriod"/>
            </a:pPr>
            <a:r>
              <a:rPr lang="en-US" sz="3200" b="1" dirty="0" err="1">
                <a:solidFill>
                  <a:srgbClr val="000000"/>
                </a:solidFill>
                <a:latin typeface="Bahnschrift SemiLight"/>
                <a:ea typeface="Satoshi Regular"/>
              </a:rPr>
              <a:t>Emphatize</a:t>
            </a:r>
            <a:endParaRPr lang="en-US" sz="3200" b="1" dirty="0">
              <a:solidFill>
                <a:srgbClr val="000000"/>
              </a:solidFill>
              <a:latin typeface="Bahnschrift SemiLight"/>
              <a:ea typeface="Satoshi Regular"/>
            </a:endParaRPr>
          </a:p>
          <a:p>
            <a:pPr marL="342900" indent="-342900">
              <a:buFont typeface="+mj-lt"/>
              <a:buAutoNum type="arabicPeriod"/>
            </a:pPr>
            <a:r>
              <a:rPr lang="en-US" sz="3200" b="1" dirty="0">
                <a:solidFill>
                  <a:srgbClr val="000000"/>
                </a:solidFill>
                <a:latin typeface="Bahnschrift SemiLight"/>
                <a:ea typeface="Satoshi Regular"/>
              </a:rPr>
              <a:t>Ideate</a:t>
            </a:r>
          </a:p>
          <a:p>
            <a:pPr marL="342900" indent="-342900">
              <a:buFont typeface="+mj-lt"/>
              <a:buAutoNum type="arabicPeriod"/>
            </a:pPr>
            <a:r>
              <a:rPr lang="en-US" sz="3200" b="1" dirty="0">
                <a:solidFill>
                  <a:srgbClr val="000000"/>
                </a:solidFill>
                <a:latin typeface="Bahnschrift SemiLight"/>
                <a:ea typeface="Satoshi Regular"/>
              </a:rPr>
              <a:t>Get Feedback</a:t>
            </a:r>
          </a:p>
          <a:p>
            <a:pPr marL="342900" indent="-342900">
              <a:buFont typeface="+mj-lt"/>
              <a:buAutoNum type="arabicPeriod"/>
            </a:pPr>
            <a:r>
              <a:rPr lang="en-US" sz="3200" b="1" dirty="0">
                <a:solidFill>
                  <a:srgbClr val="000000"/>
                </a:solidFill>
                <a:latin typeface="Bahnschrift SemiLight"/>
                <a:ea typeface="Satoshi Regular"/>
              </a:rPr>
              <a:t>Conclusions</a:t>
            </a:r>
          </a:p>
          <a:p>
            <a:pPr marL="342900" indent="-342900">
              <a:buFont typeface="+mj-lt"/>
              <a:buAutoNum type="arabicPeriod"/>
            </a:pPr>
            <a:endParaRPr lang="en-US" b="1" dirty="0">
              <a:solidFill>
                <a:srgbClr val="000000"/>
              </a:solidFill>
              <a:latin typeface="Bahnschrift SemiLight"/>
              <a:ea typeface="Satoshi Regular"/>
            </a:endParaRPr>
          </a:p>
          <a:p>
            <a:pPr marL="342900" indent="-342900">
              <a:buAutoNum type="arabicPeriod"/>
            </a:pPr>
            <a:endParaRPr lang="en-US" b="1" dirty="0">
              <a:solidFill>
                <a:srgbClr val="000000"/>
              </a:solidFill>
              <a:latin typeface="Bahnschrift SemiLight"/>
              <a:ea typeface="Satoshi Regular"/>
            </a:endParaRPr>
          </a:p>
          <a:p>
            <a:pPr>
              <a:buNone/>
            </a:pPr>
            <a:endParaRPr lang="en-US" b="1" dirty="0">
              <a:solidFill>
                <a:srgbClr val="000000"/>
              </a:solidFill>
              <a:latin typeface="Bahnschrift SemiLight"/>
              <a:ea typeface="Satoshi Regular"/>
            </a:endParaRPr>
          </a:p>
        </p:txBody>
      </p:sp>
    </p:spTree>
    <p:extLst>
      <p:ext uri="{BB962C8B-B14F-4D97-AF65-F5344CB8AC3E}">
        <p14:creationId xmlns:p14="http://schemas.microsoft.com/office/powerpoint/2010/main" val="2169575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BBBB8-4730-5566-AB4B-8B1C90BF6E2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1B2BDC1-8D67-02FB-A53E-836DD0112000}"/>
              </a:ext>
            </a:extLst>
          </p:cNvPr>
          <p:cNvSpPr>
            <a:spLocks noGrp="1"/>
          </p:cNvSpPr>
          <p:nvPr>
            <p:ph type="ctrTitle"/>
          </p:nvPr>
        </p:nvSpPr>
        <p:spPr/>
        <p:txBody>
          <a:bodyPr/>
          <a:lstStyle/>
          <a:p>
            <a:r>
              <a:rPr lang="fr-FR" dirty="0">
                <a:latin typeface="Bahnschrift"/>
              </a:rPr>
              <a:t>4. </a:t>
            </a:r>
            <a:r>
              <a:rPr lang="fr-FR" dirty="0" err="1">
                <a:latin typeface="Bahnschrift"/>
              </a:rPr>
              <a:t>Ideate</a:t>
            </a:r>
            <a:endParaRPr lang="fr-FR" dirty="0"/>
          </a:p>
        </p:txBody>
      </p:sp>
    </p:spTree>
    <p:extLst>
      <p:ext uri="{BB962C8B-B14F-4D97-AF65-F5344CB8AC3E}">
        <p14:creationId xmlns:p14="http://schemas.microsoft.com/office/powerpoint/2010/main" val="1810487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805B16-9D67-AC48-7548-D16E59771B6A}"/>
              </a:ext>
            </a:extLst>
          </p:cNvPr>
          <p:cNvSpPr>
            <a:spLocks noGrp="1"/>
          </p:cNvSpPr>
          <p:nvPr>
            <p:ph type="title"/>
          </p:nvPr>
        </p:nvSpPr>
        <p:spPr/>
        <p:txBody>
          <a:bodyPr/>
          <a:lstStyle/>
          <a:p>
            <a:r>
              <a:rPr lang="fr-FR">
                <a:latin typeface="Bahnschrift SemiBold"/>
              </a:rPr>
              <a:t>How </a:t>
            </a:r>
            <a:r>
              <a:rPr lang="fr-FR" err="1">
                <a:latin typeface="Bahnschrift SemiBold"/>
              </a:rPr>
              <a:t>Might</a:t>
            </a:r>
            <a:r>
              <a:rPr lang="fr-FR">
                <a:latin typeface="Bahnschrift SemiBold"/>
              </a:rPr>
              <a:t> </a:t>
            </a:r>
            <a:r>
              <a:rPr lang="fr-FR" err="1">
                <a:latin typeface="Bahnschrift SemiBold"/>
              </a:rPr>
              <a:t>We</a:t>
            </a:r>
            <a:r>
              <a:rPr lang="fr-FR">
                <a:latin typeface="Bahnschrift SemiBold"/>
              </a:rPr>
              <a:t> technique</a:t>
            </a:r>
            <a:endParaRPr lang="fr-FR"/>
          </a:p>
        </p:txBody>
      </p:sp>
      <p:sp>
        <p:nvSpPr>
          <p:cNvPr id="3" name="Espace réservé du contenu 2">
            <a:extLst>
              <a:ext uri="{FF2B5EF4-FFF2-40B4-BE49-F238E27FC236}">
                <a16:creationId xmlns:a16="http://schemas.microsoft.com/office/drawing/2014/main" id="{F6D891D3-6B01-6703-1AC6-537F26730BBA}"/>
              </a:ext>
            </a:extLst>
          </p:cNvPr>
          <p:cNvSpPr>
            <a:spLocks noGrp="1"/>
          </p:cNvSpPr>
          <p:nvPr>
            <p:ph sz="half" idx="1"/>
          </p:nvPr>
        </p:nvSpPr>
        <p:spPr>
          <a:xfrm>
            <a:off x="838199" y="1825625"/>
            <a:ext cx="10332027" cy="4351338"/>
          </a:xfrm>
        </p:spPr>
        <p:txBody>
          <a:bodyPr vert="horz" lIns="91440" tIns="45720" rIns="91440" bIns="45720" rtlCol="0" anchor="t">
            <a:normAutofit fontScale="92500" lnSpcReduction="20000"/>
          </a:bodyPr>
          <a:lstStyle/>
          <a:p>
            <a:r>
              <a:rPr lang="fr-FR" b="1" dirty="0" err="1"/>
              <a:t>Purpose</a:t>
            </a:r>
            <a:r>
              <a:rPr lang="fr-FR" dirty="0"/>
              <a:t>: </a:t>
            </a:r>
            <a:r>
              <a:rPr lang="fr-FR" dirty="0" err="1"/>
              <a:t>Transforms</a:t>
            </a:r>
            <a:r>
              <a:rPr lang="fr-FR" dirty="0"/>
              <a:t> challenges </a:t>
            </a:r>
            <a:r>
              <a:rPr lang="fr-FR" dirty="0" err="1"/>
              <a:t>into</a:t>
            </a:r>
            <a:r>
              <a:rPr lang="fr-FR" dirty="0"/>
              <a:t> </a:t>
            </a:r>
            <a:r>
              <a:rPr lang="fr-FR" dirty="0" err="1"/>
              <a:t>opportunities</a:t>
            </a:r>
            <a:r>
              <a:rPr lang="fr-FR" dirty="0"/>
              <a:t> for innovative solutions in design </a:t>
            </a:r>
            <a:r>
              <a:rPr lang="fr-FR" dirty="0" err="1"/>
              <a:t>thinking</a:t>
            </a:r>
            <a:r>
              <a:rPr lang="fr-FR" dirty="0"/>
              <a:t>.</a:t>
            </a:r>
          </a:p>
          <a:p>
            <a:r>
              <a:rPr lang="fr-FR" b="1" dirty="0"/>
              <a:t>Framing</a:t>
            </a:r>
            <a:r>
              <a:rPr lang="fr-FR" dirty="0"/>
              <a:t>: Uses open-</a:t>
            </a:r>
            <a:r>
              <a:rPr lang="fr-FR" dirty="0" err="1"/>
              <a:t>ended</a:t>
            </a:r>
            <a:r>
              <a:rPr lang="fr-FR" dirty="0"/>
              <a:t> questions </a:t>
            </a:r>
            <a:r>
              <a:rPr lang="fr-FR" dirty="0" err="1"/>
              <a:t>starting</a:t>
            </a:r>
            <a:r>
              <a:rPr lang="fr-FR" dirty="0"/>
              <a:t> </a:t>
            </a:r>
            <a:r>
              <a:rPr lang="fr-FR" dirty="0" err="1"/>
              <a:t>with</a:t>
            </a:r>
            <a:r>
              <a:rPr lang="fr-FR" dirty="0"/>
              <a:t> "How </a:t>
            </a:r>
            <a:r>
              <a:rPr lang="fr-FR" dirty="0" err="1"/>
              <a:t>might</a:t>
            </a:r>
            <a:r>
              <a:rPr lang="fr-FR" dirty="0"/>
              <a:t> </a:t>
            </a:r>
            <a:r>
              <a:rPr lang="fr-FR" dirty="0" err="1"/>
              <a:t>we</a:t>
            </a:r>
            <a:r>
              <a:rPr lang="fr-FR" dirty="0"/>
              <a:t>..." to encourage </a:t>
            </a:r>
            <a:r>
              <a:rPr lang="fr-FR" dirty="0" err="1"/>
              <a:t>creative</a:t>
            </a:r>
            <a:r>
              <a:rPr lang="fr-FR" dirty="0"/>
              <a:t> </a:t>
            </a:r>
            <a:r>
              <a:rPr lang="fr-FR" dirty="0" err="1"/>
              <a:t>thinking</a:t>
            </a:r>
            <a:r>
              <a:rPr lang="fr-FR" dirty="0"/>
              <a:t> and collaboration.</a:t>
            </a:r>
          </a:p>
          <a:p>
            <a:r>
              <a:rPr lang="fr-FR" b="1" dirty="0"/>
              <a:t>Encourages </a:t>
            </a:r>
            <a:r>
              <a:rPr lang="fr-FR" dirty="0"/>
              <a:t>Divergence: </a:t>
            </a:r>
            <a:r>
              <a:rPr lang="fr-FR" dirty="0" err="1"/>
              <a:t>Promotes</a:t>
            </a:r>
            <a:r>
              <a:rPr lang="fr-FR" dirty="0"/>
              <a:t> a </a:t>
            </a:r>
            <a:r>
              <a:rPr lang="fr-FR" dirty="0" err="1"/>
              <a:t>wide</a:t>
            </a:r>
            <a:r>
              <a:rPr lang="fr-FR" dirty="0"/>
              <a:t> range of </a:t>
            </a:r>
            <a:r>
              <a:rPr lang="fr-FR" dirty="0" err="1"/>
              <a:t>ideas</a:t>
            </a:r>
            <a:r>
              <a:rPr lang="fr-FR" dirty="0"/>
              <a:t> </a:t>
            </a:r>
            <a:r>
              <a:rPr lang="fr-FR" dirty="0" err="1"/>
              <a:t>without</a:t>
            </a:r>
            <a:r>
              <a:rPr lang="fr-FR" dirty="0"/>
              <a:t> </a:t>
            </a:r>
            <a:r>
              <a:rPr lang="fr-FR" dirty="0" err="1"/>
              <a:t>immediate</a:t>
            </a:r>
            <a:r>
              <a:rPr lang="fr-FR" dirty="0"/>
              <a:t> </a:t>
            </a:r>
            <a:r>
              <a:rPr lang="fr-FR" dirty="0" err="1"/>
              <a:t>judgment</a:t>
            </a:r>
            <a:r>
              <a:rPr lang="fr-FR" dirty="0"/>
              <a:t>, </a:t>
            </a:r>
            <a:r>
              <a:rPr lang="fr-FR" dirty="0" err="1"/>
              <a:t>fostering</a:t>
            </a:r>
            <a:r>
              <a:rPr lang="fr-FR" dirty="0"/>
              <a:t> an </a:t>
            </a:r>
            <a:r>
              <a:rPr lang="fr-FR" dirty="0" err="1"/>
              <a:t>environment</a:t>
            </a:r>
            <a:r>
              <a:rPr lang="fr-FR" dirty="0"/>
              <a:t> for brainstorming.</a:t>
            </a:r>
          </a:p>
          <a:p>
            <a:r>
              <a:rPr lang="fr-FR" b="1" dirty="0"/>
              <a:t>Collaboration Focus:</a:t>
            </a:r>
            <a:r>
              <a:rPr lang="fr-FR" dirty="0"/>
              <a:t> </a:t>
            </a:r>
            <a:r>
              <a:rPr lang="fr-FR" dirty="0" err="1"/>
              <a:t>Emphasizes</a:t>
            </a:r>
            <a:r>
              <a:rPr lang="fr-FR" dirty="0"/>
              <a:t> </a:t>
            </a:r>
            <a:r>
              <a:rPr lang="fr-FR" dirty="0" err="1"/>
              <a:t>teamwork</a:t>
            </a:r>
            <a:r>
              <a:rPr lang="fr-FR" dirty="0"/>
              <a:t>, </a:t>
            </a:r>
            <a:r>
              <a:rPr lang="fr-FR" dirty="0" err="1"/>
              <a:t>allowing</a:t>
            </a:r>
            <a:r>
              <a:rPr lang="fr-FR" dirty="0"/>
              <a:t> diverse perspectives to </a:t>
            </a:r>
            <a:r>
              <a:rPr lang="fr-FR" dirty="0" err="1"/>
              <a:t>contribute</a:t>
            </a:r>
            <a:r>
              <a:rPr lang="fr-FR" dirty="0"/>
              <a:t> to </a:t>
            </a:r>
            <a:r>
              <a:rPr lang="fr-FR" dirty="0" err="1"/>
              <a:t>problem-solving</a:t>
            </a:r>
            <a:r>
              <a:rPr lang="fr-FR" dirty="0"/>
              <a:t>.</a:t>
            </a:r>
          </a:p>
          <a:p>
            <a:r>
              <a:rPr lang="fr-FR" b="1" dirty="0"/>
              <a:t>Application: </a:t>
            </a:r>
            <a:r>
              <a:rPr lang="fr-FR" dirty="0" err="1"/>
              <a:t>Useful</a:t>
            </a:r>
            <a:r>
              <a:rPr lang="fr-FR" dirty="0"/>
              <a:t> in </a:t>
            </a:r>
            <a:r>
              <a:rPr lang="fr-FR" dirty="0" err="1"/>
              <a:t>various</a:t>
            </a:r>
            <a:r>
              <a:rPr lang="fr-FR" dirty="0"/>
              <a:t> stages of design </a:t>
            </a:r>
            <a:r>
              <a:rPr lang="fr-FR" dirty="0" err="1"/>
              <a:t>processes</a:t>
            </a:r>
            <a:r>
              <a:rPr lang="fr-FR" dirty="0"/>
              <a:t>, </a:t>
            </a:r>
            <a:r>
              <a:rPr lang="fr-FR" dirty="0" err="1"/>
              <a:t>such</a:t>
            </a:r>
            <a:r>
              <a:rPr lang="fr-FR" dirty="0"/>
              <a:t> as </a:t>
            </a:r>
            <a:r>
              <a:rPr lang="fr-FR" dirty="0" err="1"/>
              <a:t>defining</a:t>
            </a:r>
            <a:r>
              <a:rPr lang="fr-FR" dirty="0"/>
              <a:t> </a:t>
            </a:r>
            <a:r>
              <a:rPr lang="fr-FR" dirty="0" err="1"/>
              <a:t>problems</a:t>
            </a:r>
            <a:r>
              <a:rPr lang="fr-FR" dirty="0"/>
              <a:t>, </a:t>
            </a:r>
            <a:r>
              <a:rPr lang="fr-FR" dirty="0" err="1"/>
              <a:t>ideating</a:t>
            </a:r>
            <a:r>
              <a:rPr lang="fr-FR" dirty="0"/>
              <a:t> solutions, and </a:t>
            </a:r>
            <a:r>
              <a:rPr lang="fr-FR" dirty="0" err="1"/>
              <a:t>refining</a:t>
            </a:r>
            <a:r>
              <a:rPr lang="fr-FR" dirty="0"/>
              <a:t> concepts.</a:t>
            </a:r>
          </a:p>
          <a:p>
            <a:r>
              <a:rPr lang="fr-FR" b="1" dirty="0" err="1"/>
              <a:t>Outcome</a:t>
            </a:r>
            <a:r>
              <a:rPr lang="fr-FR" b="1" dirty="0"/>
              <a:t>: </a:t>
            </a:r>
            <a:r>
              <a:rPr lang="fr-FR" dirty="0" err="1"/>
              <a:t>Generates</a:t>
            </a:r>
            <a:r>
              <a:rPr lang="fr-FR" dirty="0"/>
              <a:t> </a:t>
            </a:r>
            <a:r>
              <a:rPr lang="fr-FR" dirty="0" err="1"/>
              <a:t>actionable</a:t>
            </a:r>
            <a:r>
              <a:rPr lang="fr-FR" dirty="0"/>
              <a:t> insights </a:t>
            </a:r>
            <a:r>
              <a:rPr lang="fr-FR" dirty="0" err="1"/>
              <a:t>that</a:t>
            </a:r>
            <a:r>
              <a:rPr lang="fr-FR" dirty="0"/>
              <a:t> guide the </a:t>
            </a:r>
            <a:r>
              <a:rPr lang="fr-FR" dirty="0" err="1"/>
              <a:t>development</a:t>
            </a:r>
            <a:r>
              <a:rPr lang="fr-FR" dirty="0"/>
              <a:t> of user-</a:t>
            </a:r>
            <a:r>
              <a:rPr lang="fr-FR" dirty="0" err="1"/>
              <a:t>centered</a:t>
            </a:r>
            <a:r>
              <a:rPr lang="fr-FR" dirty="0"/>
              <a:t> </a:t>
            </a:r>
            <a:r>
              <a:rPr lang="fr-FR" dirty="0" err="1"/>
              <a:t>products</a:t>
            </a:r>
            <a:r>
              <a:rPr lang="fr-FR" dirty="0"/>
              <a:t> and services.</a:t>
            </a:r>
          </a:p>
        </p:txBody>
      </p:sp>
    </p:spTree>
    <p:extLst>
      <p:ext uri="{BB962C8B-B14F-4D97-AF65-F5344CB8AC3E}">
        <p14:creationId xmlns:p14="http://schemas.microsoft.com/office/powerpoint/2010/main" val="1538517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4DBBE-2058-4872-70FE-30B774FE237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CB0D41C-4E82-0423-F8A0-B3036E24CDD4}"/>
              </a:ext>
            </a:extLst>
          </p:cNvPr>
          <p:cNvSpPr>
            <a:spLocks noGrp="1"/>
          </p:cNvSpPr>
          <p:nvPr>
            <p:ph type="title"/>
          </p:nvPr>
        </p:nvSpPr>
        <p:spPr/>
        <p:txBody>
          <a:bodyPr/>
          <a:lstStyle/>
          <a:p>
            <a:r>
              <a:rPr lang="fr-FR">
                <a:latin typeface="Bahnschrift SemiBold"/>
              </a:rPr>
              <a:t>How </a:t>
            </a:r>
            <a:r>
              <a:rPr lang="fr-FR" err="1">
                <a:latin typeface="Bahnschrift SemiBold"/>
              </a:rPr>
              <a:t>Might</a:t>
            </a:r>
            <a:r>
              <a:rPr lang="fr-FR">
                <a:latin typeface="Bahnschrift SemiBold"/>
              </a:rPr>
              <a:t> </a:t>
            </a:r>
            <a:r>
              <a:rPr lang="fr-FR" err="1">
                <a:latin typeface="Bahnschrift SemiBold"/>
              </a:rPr>
              <a:t>We</a:t>
            </a:r>
            <a:r>
              <a:rPr lang="fr-FR">
                <a:latin typeface="Bahnschrift SemiBold"/>
              </a:rPr>
              <a:t> technique</a:t>
            </a:r>
            <a:endParaRPr lang="fr-FR"/>
          </a:p>
        </p:txBody>
      </p:sp>
      <p:sp>
        <p:nvSpPr>
          <p:cNvPr id="4" name="Espace réservé du contenu 3">
            <a:extLst>
              <a:ext uri="{FF2B5EF4-FFF2-40B4-BE49-F238E27FC236}">
                <a16:creationId xmlns:a16="http://schemas.microsoft.com/office/drawing/2014/main" id="{58906EE2-68EA-3E62-AF97-FB7AD691346E}"/>
              </a:ext>
            </a:extLst>
          </p:cNvPr>
          <p:cNvSpPr>
            <a:spLocks noGrp="1"/>
          </p:cNvSpPr>
          <p:nvPr>
            <p:ph sz="half" idx="2"/>
          </p:nvPr>
        </p:nvSpPr>
        <p:spPr>
          <a:xfrm>
            <a:off x="623455" y="1825625"/>
            <a:ext cx="10730345" cy="4351338"/>
          </a:xfrm>
        </p:spPr>
        <p:txBody>
          <a:bodyPr vert="horz" lIns="91440" tIns="45720" rIns="91440" bIns="45720" rtlCol="0" anchor="t">
            <a:normAutofit fontScale="85000" lnSpcReduction="20000"/>
          </a:bodyPr>
          <a:lstStyle/>
          <a:p>
            <a:r>
              <a:rPr lang="fr-FR" dirty="0" err="1">
                <a:latin typeface="Bahnschrift SemiLight" panose="020B0502040204020203" pitchFamily="34" charset="0"/>
                <a:ea typeface="Calibri"/>
                <a:cs typeface="Calibri"/>
              </a:rPr>
              <a:t>Examples</a:t>
            </a:r>
            <a:r>
              <a:rPr lang="fr-FR" dirty="0">
                <a:latin typeface="Bahnschrift SemiLight" panose="020B0502040204020203" pitchFamily="34" charset="0"/>
                <a:ea typeface="Calibri"/>
                <a:cs typeface="Calibri"/>
              </a:rPr>
              <a:t> : </a:t>
            </a:r>
          </a:p>
          <a:p>
            <a:pPr>
              <a:buChar char="•"/>
            </a:pPr>
            <a:r>
              <a:rPr lang="fr-FR" b="1" dirty="0">
                <a:latin typeface="Bahnschrift SemiLight" panose="020B0502040204020203" pitchFamily="34" charset="0"/>
                <a:ea typeface="+mn-lt"/>
                <a:cs typeface="+mn-lt"/>
              </a:rPr>
              <a:t>How </a:t>
            </a:r>
            <a:r>
              <a:rPr lang="fr-FR" b="1" dirty="0" err="1">
                <a:latin typeface="Bahnschrift SemiLight" panose="020B0502040204020203" pitchFamily="34" charset="0"/>
                <a:ea typeface="+mn-lt"/>
                <a:cs typeface="+mn-lt"/>
              </a:rPr>
              <a:t>might</a:t>
            </a:r>
            <a:r>
              <a:rPr lang="fr-FR" b="1" dirty="0">
                <a:latin typeface="Bahnschrift SemiLight" panose="020B0502040204020203" pitchFamily="34" charset="0"/>
                <a:ea typeface="+mn-lt"/>
                <a:cs typeface="+mn-lt"/>
              </a:rPr>
              <a:t> </a:t>
            </a:r>
            <a:r>
              <a:rPr lang="fr-FR" b="1" dirty="0" err="1">
                <a:latin typeface="Bahnschrift SemiLight" panose="020B0502040204020203" pitchFamily="34" charset="0"/>
                <a:ea typeface="+mn-lt"/>
                <a:cs typeface="+mn-lt"/>
              </a:rPr>
              <a:t>we</a:t>
            </a:r>
            <a:r>
              <a:rPr lang="fr-FR" dirty="0">
                <a:latin typeface="Bahnschrift SemiLight" panose="020B0502040204020203" pitchFamily="34" charset="0"/>
                <a:ea typeface="+mn-lt"/>
                <a:cs typeface="+mn-lt"/>
              </a:rPr>
              <a:t> help </a:t>
            </a:r>
            <a:r>
              <a:rPr lang="fr-FR" dirty="0" err="1">
                <a:latin typeface="Bahnschrift SemiLight" panose="020B0502040204020203" pitchFamily="34" charset="0"/>
                <a:ea typeface="+mn-lt"/>
                <a:cs typeface="+mn-lt"/>
              </a:rPr>
              <a:t>educators</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save</a:t>
            </a:r>
            <a:r>
              <a:rPr lang="fr-FR" dirty="0">
                <a:latin typeface="Bahnschrift SemiLight" panose="020B0502040204020203" pitchFamily="34" charset="0"/>
                <a:ea typeface="+mn-lt"/>
                <a:cs typeface="+mn-lt"/>
              </a:rPr>
              <a:t> time by </a:t>
            </a:r>
            <a:r>
              <a:rPr lang="fr-FR" dirty="0" err="1">
                <a:latin typeface="Bahnschrift SemiLight" panose="020B0502040204020203" pitchFamily="34" charset="0"/>
                <a:ea typeface="+mn-lt"/>
                <a:cs typeface="+mn-lt"/>
              </a:rPr>
              <a:t>simplifying</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repetitive</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tasks</a:t>
            </a:r>
            <a:r>
              <a:rPr lang="fr-FR" dirty="0">
                <a:latin typeface="Bahnschrift SemiLight" panose="020B0502040204020203" pitchFamily="34" charset="0"/>
                <a:ea typeface="+mn-lt"/>
                <a:cs typeface="+mn-lt"/>
              </a:rPr>
              <a:t>?</a:t>
            </a:r>
          </a:p>
          <a:p>
            <a:pPr>
              <a:buChar char="•"/>
            </a:pPr>
            <a:r>
              <a:rPr lang="fr-FR" b="1" dirty="0">
                <a:latin typeface="Bahnschrift SemiLight" panose="020B0502040204020203" pitchFamily="34" charset="0"/>
                <a:ea typeface="+mn-lt"/>
                <a:cs typeface="+mn-lt"/>
              </a:rPr>
              <a:t>How </a:t>
            </a:r>
            <a:r>
              <a:rPr lang="fr-FR" b="1" dirty="0" err="1">
                <a:latin typeface="Bahnschrift SemiLight" panose="020B0502040204020203" pitchFamily="34" charset="0"/>
                <a:ea typeface="+mn-lt"/>
                <a:cs typeface="+mn-lt"/>
              </a:rPr>
              <a:t>might</a:t>
            </a:r>
            <a:r>
              <a:rPr lang="fr-FR" b="1" dirty="0">
                <a:latin typeface="Bahnschrift SemiLight" panose="020B0502040204020203" pitchFamily="34" charset="0"/>
                <a:ea typeface="+mn-lt"/>
                <a:cs typeface="+mn-lt"/>
              </a:rPr>
              <a:t> </a:t>
            </a:r>
            <a:r>
              <a:rPr lang="fr-FR" b="1" dirty="0" err="1">
                <a:latin typeface="Bahnschrift SemiLight" panose="020B0502040204020203" pitchFamily="34" charset="0"/>
                <a:ea typeface="+mn-lt"/>
                <a:cs typeface="+mn-lt"/>
              </a:rPr>
              <a:t>we</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make</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learning</a:t>
            </a:r>
            <a:r>
              <a:rPr lang="fr-FR" dirty="0">
                <a:latin typeface="Bahnschrift SemiLight" panose="020B0502040204020203" pitchFamily="34" charset="0"/>
                <a:ea typeface="+mn-lt"/>
                <a:cs typeface="+mn-lt"/>
              </a:rPr>
              <a:t> more </a:t>
            </a:r>
            <a:r>
              <a:rPr lang="fr-FR" dirty="0" err="1">
                <a:latin typeface="Bahnschrift SemiLight" panose="020B0502040204020203" pitchFamily="34" charset="0"/>
                <a:ea typeface="+mn-lt"/>
                <a:cs typeface="+mn-lt"/>
              </a:rPr>
              <a:t>engaging</a:t>
            </a:r>
            <a:r>
              <a:rPr lang="fr-FR" dirty="0">
                <a:latin typeface="Bahnschrift SemiLight" panose="020B0502040204020203" pitchFamily="34" charset="0"/>
                <a:ea typeface="+mn-lt"/>
                <a:cs typeface="+mn-lt"/>
              </a:rPr>
              <a:t> and interactive for </a:t>
            </a:r>
            <a:r>
              <a:rPr lang="fr-FR" dirty="0" err="1">
                <a:latin typeface="Bahnschrift SemiLight" panose="020B0502040204020203" pitchFamily="34" charset="0"/>
                <a:ea typeface="+mn-lt"/>
                <a:cs typeface="+mn-lt"/>
              </a:rPr>
              <a:t>students</a:t>
            </a:r>
            <a:r>
              <a:rPr lang="fr-FR" dirty="0">
                <a:latin typeface="Bahnschrift SemiLight" panose="020B0502040204020203" pitchFamily="34" charset="0"/>
                <a:ea typeface="+mn-lt"/>
                <a:cs typeface="+mn-lt"/>
              </a:rPr>
              <a:t>?</a:t>
            </a:r>
            <a:endParaRPr lang="fr-FR" dirty="0">
              <a:latin typeface="Bahnschrift SemiLight" panose="020B0502040204020203" pitchFamily="34" charset="0"/>
            </a:endParaRPr>
          </a:p>
          <a:p>
            <a:pPr>
              <a:buChar char="•"/>
            </a:pPr>
            <a:r>
              <a:rPr lang="fr-FR" b="1" dirty="0">
                <a:latin typeface="Bahnschrift SemiLight" panose="020B0502040204020203" pitchFamily="34" charset="0"/>
                <a:ea typeface="+mn-lt"/>
                <a:cs typeface="+mn-lt"/>
              </a:rPr>
              <a:t>How </a:t>
            </a:r>
            <a:r>
              <a:rPr lang="fr-FR" b="1" dirty="0" err="1">
                <a:latin typeface="Bahnschrift SemiLight" panose="020B0502040204020203" pitchFamily="34" charset="0"/>
                <a:ea typeface="+mn-lt"/>
                <a:cs typeface="+mn-lt"/>
              </a:rPr>
              <a:t>might</a:t>
            </a:r>
            <a:r>
              <a:rPr lang="fr-FR" b="1" dirty="0">
                <a:latin typeface="Bahnschrift SemiLight" panose="020B0502040204020203" pitchFamily="34" charset="0"/>
                <a:ea typeface="+mn-lt"/>
                <a:cs typeface="+mn-lt"/>
              </a:rPr>
              <a:t> </a:t>
            </a:r>
            <a:r>
              <a:rPr lang="fr-FR" b="1" dirty="0" err="1">
                <a:latin typeface="Bahnschrift SemiLight" panose="020B0502040204020203" pitchFamily="34" charset="0"/>
                <a:ea typeface="+mn-lt"/>
                <a:cs typeface="+mn-lt"/>
              </a:rPr>
              <a:t>we</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provide</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learners</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with</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clear</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actionable</a:t>
            </a:r>
            <a:r>
              <a:rPr lang="fr-FR" dirty="0">
                <a:latin typeface="Bahnschrift SemiLight" panose="020B0502040204020203" pitchFamily="34" charset="0"/>
                <a:ea typeface="+mn-lt"/>
                <a:cs typeface="+mn-lt"/>
              </a:rPr>
              <a:t> insights about </a:t>
            </a:r>
            <a:r>
              <a:rPr lang="fr-FR" dirty="0" err="1">
                <a:latin typeface="Bahnschrift SemiLight" panose="020B0502040204020203" pitchFamily="34" charset="0"/>
                <a:ea typeface="+mn-lt"/>
                <a:cs typeface="+mn-lt"/>
              </a:rPr>
              <a:t>their</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progress</a:t>
            </a:r>
            <a:r>
              <a:rPr lang="fr-FR" dirty="0">
                <a:latin typeface="Bahnschrift SemiLight" panose="020B0502040204020203" pitchFamily="34" charset="0"/>
                <a:ea typeface="+mn-lt"/>
                <a:cs typeface="+mn-lt"/>
              </a:rPr>
              <a:t>?</a:t>
            </a:r>
            <a:endParaRPr lang="fr-FR" dirty="0">
              <a:latin typeface="Bahnschrift SemiLight" panose="020B0502040204020203" pitchFamily="34" charset="0"/>
            </a:endParaRPr>
          </a:p>
          <a:p>
            <a:pPr>
              <a:buChar char="•"/>
            </a:pPr>
            <a:r>
              <a:rPr lang="fr-FR" b="1" dirty="0">
                <a:latin typeface="Bahnschrift SemiLight" panose="020B0502040204020203" pitchFamily="34" charset="0"/>
                <a:ea typeface="+mn-lt"/>
                <a:cs typeface="+mn-lt"/>
              </a:rPr>
              <a:t>How </a:t>
            </a:r>
            <a:r>
              <a:rPr lang="fr-FR" b="1" dirty="0" err="1">
                <a:latin typeface="Bahnschrift SemiLight" panose="020B0502040204020203" pitchFamily="34" charset="0"/>
                <a:ea typeface="+mn-lt"/>
                <a:cs typeface="+mn-lt"/>
              </a:rPr>
              <a:t>might</a:t>
            </a:r>
            <a:r>
              <a:rPr lang="fr-FR" b="1" dirty="0">
                <a:latin typeface="Bahnschrift SemiLight" panose="020B0502040204020203" pitchFamily="34" charset="0"/>
                <a:ea typeface="+mn-lt"/>
                <a:cs typeface="+mn-lt"/>
              </a:rPr>
              <a:t> </a:t>
            </a:r>
            <a:r>
              <a:rPr lang="fr-FR" b="1" dirty="0" err="1">
                <a:latin typeface="Bahnschrift SemiLight" panose="020B0502040204020203" pitchFamily="34" charset="0"/>
                <a:ea typeface="+mn-lt"/>
                <a:cs typeface="+mn-lt"/>
              </a:rPr>
              <a:t>we</a:t>
            </a:r>
            <a:r>
              <a:rPr lang="fr-FR" dirty="0">
                <a:latin typeface="Bahnschrift SemiLight" panose="020B0502040204020203" pitchFamily="34" charset="0"/>
                <a:ea typeface="+mn-lt"/>
                <a:cs typeface="+mn-lt"/>
              </a:rPr>
              <a:t> help </a:t>
            </a:r>
            <a:r>
              <a:rPr lang="fr-FR" dirty="0" err="1">
                <a:latin typeface="Bahnschrift SemiLight" panose="020B0502040204020203" pitchFamily="34" charset="0"/>
                <a:ea typeface="+mn-lt"/>
                <a:cs typeface="+mn-lt"/>
              </a:rPr>
              <a:t>educators</a:t>
            </a:r>
            <a:r>
              <a:rPr lang="fr-FR" dirty="0">
                <a:latin typeface="Bahnschrift SemiLight" panose="020B0502040204020203" pitchFamily="34" charset="0"/>
                <a:ea typeface="+mn-lt"/>
                <a:cs typeface="+mn-lt"/>
              </a:rPr>
              <a:t> and </a:t>
            </a:r>
            <a:r>
              <a:rPr lang="fr-FR" dirty="0" err="1">
                <a:latin typeface="Bahnschrift SemiLight" panose="020B0502040204020203" pitchFamily="34" charset="0"/>
                <a:ea typeface="+mn-lt"/>
                <a:cs typeface="+mn-lt"/>
              </a:rPr>
              <a:t>learners</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experience</a:t>
            </a:r>
            <a:r>
              <a:rPr lang="fr-FR" dirty="0">
                <a:latin typeface="Bahnschrift SemiLight" panose="020B0502040204020203" pitchFamily="34" charset="0"/>
                <a:ea typeface="+mn-lt"/>
                <a:cs typeface="+mn-lt"/>
              </a:rPr>
              <a:t> the </a:t>
            </a:r>
            <a:r>
              <a:rPr lang="fr-FR" dirty="0" err="1">
                <a:latin typeface="Bahnschrift SemiLight" panose="020B0502040204020203" pitchFamily="34" charset="0"/>
                <a:ea typeface="+mn-lt"/>
                <a:cs typeface="+mn-lt"/>
              </a:rPr>
              <a:t>benefits</a:t>
            </a:r>
            <a:r>
              <a:rPr lang="fr-FR" dirty="0">
                <a:latin typeface="Bahnschrift SemiLight" panose="020B0502040204020203" pitchFamily="34" charset="0"/>
                <a:ea typeface="+mn-lt"/>
                <a:cs typeface="+mn-lt"/>
              </a:rPr>
              <a:t> of a digital </a:t>
            </a:r>
            <a:r>
              <a:rPr lang="fr-FR" dirty="0" err="1">
                <a:latin typeface="Bahnschrift SemiLight" panose="020B0502040204020203" pitchFamily="34" charset="0"/>
                <a:ea typeface="+mn-lt"/>
                <a:cs typeface="+mn-lt"/>
              </a:rPr>
              <a:t>learning</a:t>
            </a:r>
            <a:r>
              <a:rPr lang="fr-FR" dirty="0">
                <a:latin typeface="Bahnschrift SemiLight" panose="020B0502040204020203" pitchFamily="34" charset="0"/>
                <a:ea typeface="+mn-lt"/>
                <a:cs typeface="+mn-lt"/>
              </a:rPr>
              <a:t> platform </a:t>
            </a:r>
            <a:r>
              <a:rPr lang="fr-FR" dirty="0" err="1">
                <a:latin typeface="Bahnschrift SemiLight" panose="020B0502040204020203" pitchFamily="34" charset="0"/>
                <a:ea typeface="+mn-lt"/>
                <a:cs typeface="+mn-lt"/>
              </a:rPr>
              <a:t>without</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relying</a:t>
            </a:r>
            <a:r>
              <a:rPr lang="fr-FR" dirty="0">
                <a:latin typeface="Bahnschrift SemiLight" panose="020B0502040204020203" pitchFamily="34" charset="0"/>
                <a:ea typeface="+mn-lt"/>
                <a:cs typeface="+mn-lt"/>
              </a:rPr>
              <a:t> on </a:t>
            </a:r>
            <a:r>
              <a:rPr lang="fr-FR" dirty="0" err="1">
                <a:latin typeface="Bahnschrift SemiLight" panose="020B0502040204020203" pitchFamily="34" charset="0"/>
                <a:ea typeface="+mn-lt"/>
                <a:cs typeface="+mn-lt"/>
              </a:rPr>
              <a:t>technology</a:t>
            </a:r>
            <a:r>
              <a:rPr lang="fr-FR" dirty="0">
                <a:latin typeface="Bahnschrift SemiLight" panose="020B0502040204020203" pitchFamily="34" charset="0"/>
                <a:ea typeface="+mn-lt"/>
                <a:cs typeface="+mn-lt"/>
              </a:rPr>
              <a:t>?</a:t>
            </a:r>
          </a:p>
          <a:p>
            <a:pPr>
              <a:buChar char="•"/>
            </a:pPr>
            <a:r>
              <a:rPr lang="fr-FR" b="1" dirty="0">
                <a:latin typeface="Bahnschrift SemiLight" panose="020B0502040204020203" pitchFamily="34" charset="0"/>
                <a:ea typeface="+mn-lt"/>
                <a:cs typeface="+mn-lt"/>
              </a:rPr>
              <a:t>How </a:t>
            </a:r>
            <a:r>
              <a:rPr lang="fr-FR" b="1" dirty="0" err="1">
                <a:latin typeface="Bahnschrift SemiLight" panose="020B0502040204020203" pitchFamily="34" charset="0"/>
                <a:ea typeface="+mn-lt"/>
                <a:cs typeface="+mn-lt"/>
              </a:rPr>
              <a:t>might</a:t>
            </a:r>
            <a:r>
              <a:rPr lang="fr-FR" b="1" dirty="0">
                <a:latin typeface="Bahnschrift SemiLight" panose="020B0502040204020203" pitchFamily="34" charset="0"/>
                <a:ea typeface="+mn-lt"/>
                <a:cs typeface="+mn-lt"/>
              </a:rPr>
              <a:t> </a:t>
            </a:r>
            <a:r>
              <a:rPr lang="fr-FR" b="1" dirty="0" err="1">
                <a:latin typeface="Bahnschrift SemiLight" panose="020B0502040204020203" pitchFamily="34" charset="0"/>
                <a:ea typeface="+mn-lt"/>
                <a:cs typeface="+mn-lt"/>
              </a:rPr>
              <a:t>we</a:t>
            </a:r>
            <a:r>
              <a:rPr lang="fr-FR" dirty="0">
                <a:latin typeface="Bahnschrift SemiLight" panose="020B0502040204020203" pitchFamily="34" charset="0"/>
                <a:ea typeface="+mn-lt"/>
                <a:cs typeface="+mn-lt"/>
              </a:rPr>
              <a:t> design a </a:t>
            </a:r>
            <a:r>
              <a:rPr lang="fr-FR" dirty="0" err="1">
                <a:latin typeface="Bahnschrift SemiLight" panose="020B0502040204020203" pitchFamily="34" charset="0"/>
                <a:ea typeface="+mn-lt"/>
                <a:cs typeface="+mn-lt"/>
              </a:rPr>
              <a:t>tool</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that</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adapts</a:t>
            </a:r>
            <a:r>
              <a:rPr lang="fr-FR" dirty="0">
                <a:latin typeface="Bahnschrift SemiLight" panose="020B0502040204020203" pitchFamily="34" charset="0"/>
                <a:ea typeface="+mn-lt"/>
                <a:cs typeface="+mn-lt"/>
              </a:rPr>
              <a:t> to </a:t>
            </a:r>
            <a:r>
              <a:rPr lang="fr-FR" dirty="0" err="1">
                <a:latin typeface="Bahnschrift SemiLight" panose="020B0502040204020203" pitchFamily="34" charset="0"/>
                <a:ea typeface="+mn-lt"/>
                <a:cs typeface="+mn-lt"/>
              </a:rPr>
              <a:t>different</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teaching</a:t>
            </a:r>
            <a:r>
              <a:rPr lang="fr-FR" dirty="0">
                <a:latin typeface="Bahnschrift SemiLight" panose="020B0502040204020203" pitchFamily="34" charset="0"/>
                <a:ea typeface="+mn-lt"/>
                <a:cs typeface="+mn-lt"/>
              </a:rPr>
              <a:t> styles and </a:t>
            </a:r>
            <a:r>
              <a:rPr lang="fr-FR" dirty="0" err="1">
                <a:latin typeface="Bahnschrift SemiLight" panose="020B0502040204020203" pitchFamily="34" charset="0"/>
                <a:ea typeface="+mn-lt"/>
                <a:cs typeface="+mn-lt"/>
              </a:rPr>
              <a:t>learning</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needs</a:t>
            </a:r>
            <a:r>
              <a:rPr lang="fr-FR" dirty="0">
                <a:latin typeface="Bahnschrift SemiLight" panose="020B0502040204020203" pitchFamily="34" charset="0"/>
                <a:ea typeface="+mn-lt"/>
                <a:cs typeface="+mn-lt"/>
              </a:rPr>
              <a:t>?</a:t>
            </a:r>
          </a:p>
          <a:p>
            <a:pPr>
              <a:buChar char="•"/>
            </a:pPr>
            <a:r>
              <a:rPr lang="fr-FR" b="1" dirty="0">
                <a:latin typeface="Bahnschrift SemiLight" panose="020B0502040204020203" pitchFamily="34" charset="0"/>
                <a:ea typeface="+mn-lt"/>
                <a:cs typeface="+mn-lt"/>
              </a:rPr>
              <a:t>How </a:t>
            </a:r>
            <a:r>
              <a:rPr lang="fr-FR" b="1" dirty="0" err="1">
                <a:latin typeface="Bahnschrift SemiLight" panose="020B0502040204020203" pitchFamily="34" charset="0"/>
                <a:ea typeface="+mn-lt"/>
                <a:cs typeface="+mn-lt"/>
              </a:rPr>
              <a:t>might</a:t>
            </a:r>
            <a:r>
              <a:rPr lang="fr-FR" b="1" dirty="0">
                <a:latin typeface="Bahnschrift SemiLight" panose="020B0502040204020203" pitchFamily="34" charset="0"/>
                <a:ea typeface="+mn-lt"/>
                <a:cs typeface="+mn-lt"/>
              </a:rPr>
              <a:t> </a:t>
            </a:r>
            <a:r>
              <a:rPr lang="fr-FR" b="1" dirty="0" err="1">
                <a:latin typeface="Bahnschrift SemiLight" panose="020B0502040204020203" pitchFamily="34" charset="0"/>
                <a:ea typeface="+mn-lt"/>
                <a:cs typeface="+mn-lt"/>
              </a:rPr>
              <a:t>we</a:t>
            </a:r>
            <a:r>
              <a:rPr lang="fr-FR" dirty="0">
                <a:latin typeface="Bahnschrift SemiLight" panose="020B0502040204020203" pitchFamily="34" charset="0"/>
                <a:ea typeface="+mn-lt"/>
                <a:cs typeface="+mn-lt"/>
              </a:rPr>
              <a:t> encourage collaboration </a:t>
            </a:r>
            <a:r>
              <a:rPr lang="fr-FR" dirty="0" err="1">
                <a:latin typeface="Bahnschrift SemiLight" panose="020B0502040204020203" pitchFamily="34" charset="0"/>
                <a:ea typeface="+mn-lt"/>
                <a:cs typeface="+mn-lt"/>
              </a:rPr>
              <a:t>between</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educators</a:t>
            </a:r>
            <a:r>
              <a:rPr lang="fr-FR" dirty="0">
                <a:latin typeface="Bahnschrift SemiLight" panose="020B0502040204020203" pitchFamily="34" charset="0"/>
                <a:ea typeface="+mn-lt"/>
                <a:cs typeface="+mn-lt"/>
              </a:rPr>
              <a:t> and </a:t>
            </a:r>
            <a:r>
              <a:rPr lang="fr-FR" dirty="0" err="1">
                <a:latin typeface="Bahnschrift SemiLight" panose="020B0502040204020203" pitchFamily="34" charset="0"/>
                <a:ea typeface="+mn-lt"/>
                <a:cs typeface="+mn-lt"/>
              </a:rPr>
              <a:t>learners</a:t>
            </a:r>
            <a:r>
              <a:rPr lang="fr-FR" dirty="0">
                <a:latin typeface="Bahnschrift SemiLight" panose="020B0502040204020203" pitchFamily="34" charset="0"/>
                <a:ea typeface="+mn-lt"/>
                <a:cs typeface="+mn-lt"/>
              </a:rPr>
              <a:t> in a </a:t>
            </a:r>
            <a:r>
              <a:rPr lang="fr-FR" dirty="0" err="1">
                <a:latin typeface="Bahnschrift SemiLight" panose="020B0502040204020203" pitchFamily="34" charset="0"/>
                <a:ea typeface="+mn-lt"/>
                <a:cs typeface="+mn-lt"/>
              </a:rPr>
              <a:t>seamless</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way</a:t>
            </a:r>
            <a:r>
              <a:rPr lang="fr-FR" dirty="0">
                <a:latin typeface="Bahnschrift SemiLight" panose="020B0502040204020203" pitchFamily="34" charset="0"/>
                <a:ea typeface="+mn-lt"/>
                <a:cs typeface="+mn-lt"/>
              </a:rPr>
              <a:t>?</a:t>
            </a:r>
          </a:p>
          <a:p>
            <a:pPr>
              <a:buChar char="•"/>
            </a:pPr>
            <a:r>
              <a:rPr lang="fr-FR" b="1" dirty="0">
                <a:latin typeface="Bahnschrift SemiLight" panose="020B0502040204020203" pitchFamily="34" charset="0"/>
                <a:ea typeface="+mn-lt"/>
                <a:cs typeface="+mn-lt"/>
              </a:rPr>
              <a:t>How </a:t>
            </a:r>
            <a:r>
              <a:rPr lang="fr-FR" b="1" dirty="0" err="1">
                <a:latin typeface="Bahnschrift SemiLight" panose="020B0502040204020203" pitchFamily="34" charset="0"/>
                <a:ea typeface="+mn-lt"/>
                <a:cs typeface="+mn-lt"/>
              </a:rPr>
              <a:t>might</a:t>
            </a:r>
            <a:r>
              <a:rPr lang="fr-FR" b="1" dirty="0">
                <a:latin typeface="Bahnschrift SemiLight" panose="020B0502040204020203" pitchFamily="34" charset="0"/>
                <a:ea typeface="+mn-lt"/>
                <a:cs typeface="+mn-lt"/>
              </a:rPr>
              <a:t> </a:t>
            </a:r>
            <a:r>
              <a:rPr lang="fr-FR" b="1" dirty="0" err="1">
                <a:latin typeface="Bahnschrift SemiLight" panose="020B0502040204020203" pitchFamily="34" charset="0"/>
                <a:ea typeface="+mn-lt"/>
                <a:cs typeface="+mn-lt"/>
              </a:rPr>
              <a:t>we</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ensure</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that</a:t>
            </a:r>
            <a:r>
              <a:rPr lang="fr-FR" dirty="0">
                <a:latin typeface="Bahnschrift SemiLight" panose="020B0502040204020203" pitchFamily="34" charset="0"/>
                <a:ea typeface="+mn-lt"/>
                <a:cs typeface="+mn-lt"/>
              </a:rPr>
              <a:t> the platform </a:t>
            </a:r>
            <a:r>
              <a:rPr lang="fr-FR" dirty="0" err="1">
                <a:latin typeface="Bahnschrift SemiLight" panose="020B0502040204020203" pitchFamily="34" charset="0"/>
                <a:ea typeface="+mn-lt"/>
                <a:cs typeface="+mn-lt"/>
              </a:rPr>
              <a:t>remains</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easy</a:t>
            </a:r>
            <a:r>
              <a:rPr lang="fr-FR" dirty="0">
                <a:latin typeface="Bahnschrift SemiLight" panose="020B0502040204020203" pitchFamily="34" charset="0"/>
                <a:ea typeface="+mn-lt"/>
                <a:cs typeface="+mn-lt"/>
              </a:rPr>
              <a:t> to use </a:t>
            </a:r>
            <a:r>
              <a:rPr lang="fr-FR" dirty="0" err="1">
                <a:latin typeface="Bahnschrift SemiLight" panose="020B0502040204020203" pitchFamily="34" charset="0"/>
                <a:ea typeface="+mn-lt"/>
                <a:cs typeface="+mn-lt"/>
              </a:rPr>
              <a:t>while</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being</a:t>
            </a:r>
            <a:r>
              <a:rPr lang="fr-FR" dirty="0">
                <a:latin typeface="Bahnschrift SemiLight" panose="020B0502040204020203" pitchFamily="34" charset="0"/>
                <a:ea typeface="+mn-lt"/>
                <a:cs typeface="+mn-lt"/>
              </a:rPr>
              <a:t> innovative?</a:t>
            </a:r>
          </a:p>
          <a:p>
            <a:pPr marL="457200" indent="-457200">
              <a:lnSpc>
                <a:spcPct val="70000"/>
              </a:lnSpc>
              <a:buChar char="•"/>
            </a:pPr>
            <a:endParaRPr lang="fr-FR" dirty="0">
              <a:latin typeface="Bahnschrift"/>
              <a:ea typeface="Calibri"/>
              <a:cs typeface="Calibri"/>
            </a:endParaRPr>
          </a:p>
        </p:txBody>
      </p:sp>
    </p:spTree>
    <p:extLst>
      <p:ext uri="{BB962C8B-B14F-4D97-AF65-F5344CB8AC3E}">
        <p14:creationId xmlns:p14="http://schemas.microsoft.com/office/powerpoint/2010/main" val="1473353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54D8B-8F04-48B6-8E6F-3C7FF4AD2A1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4996B56-97C4-3FC2-BEB1-5FEB035733C6}"/>
              </a:ext>
            </a:extLst>
          </p:cNvPr>
          <p:cNvSpPr>
            <a:spLocks noGrp="1"/>
          </p:cNvSpPr>
          <p:nvPr>
            <p:ph type="title"/>
          </p:nvPr>
        </p:nvSpPr>
        <p:spPr/>
        <p:txBody>
          <a:bodyPr/>
          <a:lstStyle/>
          <a:p>
            <a:r>
              <a:rPr lang="fr-FR">
                <a:latin typeface="Bahnschrift SemiBold"/>
              </a:rPr>
              <a:t>How </a:t>
            </a:r>
            <a:r>
              <a:rPr lang="fr-FR" err="1">
                <a:latin typeface="Bahnschrift SemiBold"/>
              </a:rPr>
              <a:t>Might</a:t>
            </a:r>
            <a:r>
              <a:rPr lang="fr-FR">
                <a:latin typeface="Bahnschrift SemiBold"/>
              </a:rPr>
              <a:t> </a:t>
            </a:r>
            <a:r>
              <a:rPr lang="fr-FR" err="1">
                <a:latin typeface="Bahnschrift SemiBold"/>
              </a:rPr>
              <a:t>We</a:t>
            </a:r>
            <a:r>
              <a:rPr lang="fr-FR">
                <a:latin typeface="Bahnschrift SemiBold"/>
              </a:rPr>
              <a:t> technique – Tips and tricks</a:t>
            </a:r>
            <a:endParaRPr lang="fr-FR"/>
          </a:p>
        </p:txBody>
      </p:sp>
      <p:sp>
        <p:nvSpPr>
          <p:cNvPr id="3" name="Espace réservé du contenu 2">
            <a:extLst>
              <a:ext uri="{FF2B5EF4-FFF2-40B4-BE49-F238E27FC236}">
                <a16:creationId xmlns:a16="http://schemas.microsoft.com/office/drawing/2014/main" id="{A9D1AB3D-0127-635F-AD8E-32D9745F8931}"/>
              </a:ext>
            </a:extLst>
          </p:cNvPr>
          <p:cNvSpPr>
            <a:spLocks noGrp="1"/>
          </p:cNvSpPr>
          <p:nvPr>
            <p:ph sz="half" idx="1"/>
          </p:nvPr>
        </p:nvSpPr>
        <p:spPr/>
        <p:txBody>
          <a:bodyPr vert="horz" lIns="91440" tIns="45720" rIns="91440" bIns="45720" rtlCol="0" anchor="t">
            <a:normAutofit fontScale="55000" lnSpcReduction="20000"/>
          </a:bodyPr>
          <a:lstStyle/>
          <a:p>
            <a:pPr marL="0" indent="0">
              <a:buNone/>
            </a:pPr>
            <a:r>
              <a:rPr lang="fr-FR" dirty="0"/>
              <a:t>Tips for </a:t>
            </a:r>
            <a:r>
              <a:rPr lang="fr-FR" dirty="0" err="1"/>
              <a:t>Creating</a:t>
            </a:r>
            <a:r>
              <a:rPr lang="fr-FR" dirty="0"/>
              <a:t> Effective "How </a:t>
            </a:r>
            <a:r>
              <a:rPr lang="fr-FR" dirty="0" err="1"/>
              <a:t>Might</a:t>
            </a:r>
            <a:r>
              <a:rPr lang="fr-FR" dirty="0"/>
              <a:t> </a:t>
            </a:r>
            <a:r>
              <a:rPr lang="fr-FR" dirty="0" err="1"/>
              <a:t>We</a:t>
            </a:r>
            <a:r>
              <a:rPr lang="fr-FR" dirty="0"/>
              <a:t>" Questions</a:t>
            </a:r>
          </a:p>
          <a:p>
            <a:r>
              <a:rPr lang="fr-FR" dirty="0" err="1"/>
              <a:t>Avoid</a:t>
            </a:r>
            <a:r>
              <a:rPr lang="fr-FR" dirty="0"/>
              <a:t> </a:t>
            </a:r>
            <a:r>
              <a:rPr lang="fr-FR" dirty="0" err="1"/>
              <a:t>suggesting</a:t>
            </a:r>
            <a:r>
              <a:rPr lang="fr-FR" dirty="0"/>
              <a:t> solutions in the </a:t>
            </a:r>
            <a:r>
              <a:rPr lang="fr-FR" dirty="0" err="1"/>
              <a:t>rephrasing</a:t>
            </a:r>
            <a:endParaRPr lang="fr-FR" dirty="0"/>
          </a:p>
          <a:p>
            <a:r>
              <a:rPr lang="fr-FR" dirty="0" err="1"/>
              <a:t>Keep</a:t>
            </a:r>
            <a:r>
              <a:rPr lang="fr-FR" dirty="0"/>
              <a:t> the question </a:t>
            </a:r>
            <a:r>
              <a:rPr lang="fr-FR" dirty="0" err="1"/>
              <a:t>sufficiently</a:t>
            </a:r>
            <a:r>
              <a:rPr lang="fr-FR" dirty="0"/>
              <a:t> </a:t>
            </a:r>
            <a:r>
              <a:rPr lang="fr-FR" dirty="0" err="1"/>
              <a:t>broad</a:t>
            </a:r>
            <a:endParaRPr lang="fr-FR" dirty="0"/>
          </a:p>
          <a:p>
            <a:r>
              <a:rPr lang="fr-FR" dirty="0"/>
              <a:t>Focus on the </a:t>
            </a:r>
            <a:r>
              <a:rPr lang="fr-FR" dirty="0" err="1"/>
              <a:t>benefit</a:t>
            </a:r>
            <a:r>
              <a:rPr lang="fr-FR" dirty="0"/>
              <a:t> for the user</a:t>
            </a:r>
          </a:p>
          <a:p>
            <a:r>
              <a:rPr lang="fr-FR" dirty="0" err="1"/>
              <a:t>Formulate</a:t>
            </a:r>
            <a:r>
              <a:rPr lang="fr-FR" dirty="0"/>
              <a:t> the question </a:t>
            </a:r>
            <a:r>
              <a:rPr lang="fr-FR" dirty="0" err="1"/>
              <a:t>positively</a:t>
            </a:r>
            <a:endParaRPr lang="fr-FR" dirty="0"/>
          </a:p>
          <a:p>
            <a:endParaRPr lang="fr-FR" dirty="0">
              <a:latin typeface="Bahnschrift"/>
            </a:endParaRPr>
          </a:p>
        </p:txBody>
      </p:sp>
      <p:sp>
        <p:nvSpPr>
          <p:cNvPr id="4" name="Espace réservé du contenu 3">
            <a:extLst>
              <a:ext uri="{FF2B5EF4-FFF2-40B4-BE49-F238E27FC236}">
                <a16:creationId xmlns:a16="http://schemas.microsoft.com/office/drawing/2014/main" id="{FC530B01-BED6-FEBD-2E09-14D0E8542471}"/>
              </a:ext>
            </a:extLst>
          </p:cNvPr>
          <p:cNvSpPr>
            <a:spLocks noGrp="1"/>
          </p:cNvSpPr>
          <p:nvPr>
            <p:ph sz="half" idx="2"/>
          </p:nvPr>
        </p:nvSpPr>
        <p:spPr/>
        <p:txBody>
          <a:bodyPr vert="horz" lIns="91440" tIns="45720" rIns="91440" bIns="45720" rtlCol="0" anchor="t">
            <a:normAutofit fontScale="55000" lnSpcReduction="20000"/>
          </a:bodyPr>
          <a:lstStyle/>
          <a:p>
            <a:r>
              <a:rPr lang="fr-FR" dirty="0" err="1">
                <a:latin typeface="Bahnschrift SemiLight" panose="020B0502040204020203" pitchFamily="34" charset="0"/>
                <a:ea typeface="Calibri"/>
                <a:cs typeface="Calibri"/>
              </a:rPr>
              <a:t>Examples</a:t>
            </a:r>
            <a:r>
              <a:rPr lang="fr-FR" dirty="0">
                <a:latin typeface="Bahnschrift SemiLight" panose="020B0502040204020203" pitchFamily="34" charset="0"/>
                <a:ea typeface="Calibri"/>
                <a:cs typeface="Calibri"/>
              </a:rPr>
              <a:t> : </a:t>
            </a:r>
          </a:p>
          <a:p>
            <a:r>
              <a:rPr lang="fr-FR" dirty="0">
                <a:latin typeface="Bahnschrift SemiLight" panose="020B0502040204020203" pitchFamily="34" charset="0"/>
              </a:rPr>
              <a:t>1. </a:t>
            </a:r>
            <a:r>
              <a:rPr lang="fr-FR" dirty="0" err="1">
                <a:latin typeface="Bahnschrift SemiLight" panose="020B0502040204020203" pitchFamily="34" charset="0"/>
              </a:rPr>
              <a:t>Avoid</a:t>
            </a:r>
            <a:r>
              <a:rPr lang="fr-FR" dirty="0">
                <a:latin typeface="Bahnschrift SemiLight" panose="020B0502040204020203" pitchFamily="34" charset="0"/>
              </a:rPr>
              <a:t> </a:t>
            </a:r>
            <a:r>
              <a:rPr lang="fr-FR" dirty="0" err="1">
                <a:latin typeface="Bahnschrift SemiLight" panose="020B0502040204020203" pitchFamily="34" charset="0"/>
              </a:rPr>
              <a:t>suggesting</a:t>
            </a:r>
            <a:r>
              <a:rPr lang="fr-FR" dirty="0">
                <a:latin typeface="Bahnschrift SemiLight" panose="020B0502040204020203" pitchFamily="34" charset="0"/>
              </a:rPr>
              <a:t> solutions</a:t>
            </a:r>
          </a:p>
          <a:p>
            <a:pPr>
              <a:lnSpc>
                <a:spcPct val="120000"/>
              </a:lnSpc>
            </a:pPr>
            <a:r>
              <a:rPr lang="fr-FR" sz="1900" dirty="0">
                <a:latin typeface="Bahnschrift SemiLight" panose="020B0502040204020203" pitchFamily="34" charset="0"/>
                <a:ea typeface="+mn-lt"/>
                <a:cs typeface="+mn-lt"/>
              </a:rPr>
              <a:t>✅ How </a:t>
            </a:r>
            <a:r>
              <a:rPr lang="fr-FR" sz="1900" dirty="0" err="1">
                <a:latin typeface="Bahnschrift SemiLight" panose="020B0502040204020203" pitchFamily="34" charset="0"/>
                <a:ea typeface="+mn-lt"/>
                <a:cs typeface="+mn-lt"/>
              </a:rPr>
              <a:t>might</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we</a:t>
            </a:r>
            <a:r>
              <a:rPr lang="fr-FR" sz="1900" dirty="0">
                <a:latin typeface="Bahnschrift SemiLight" panose="020B0502040204020203" pitchFamily="34" charset="0"/>
                <a:ea typeface="+mn-lt"/>
                <a:cs typeface="+mn-lt"/>
              </a:rPr>
              <a:t> help </a:t>
            </a:r>
            <a:r>
              <a:rPr lang="fr-FR" sz="1900" dirty="0" err="1">
                <a:latin typeface="Bahnschrift SemiLight" panose="020B0502040204020203" pitchFamily="34" charset="0"/>
                <a:ea typeface="+mn-lt"/>
                <a:cs typeface="+mn-lt"/>
              </a:rPr>
              <a:t>educators</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track</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student</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progress</a:t>
            </a:r>
            <a:r>
              <a:rPr lang="fr-FR" sz="1900" dirty="0">
                <a:latin typeface="Bahnschrift SemiLight" panose="020B0502040204020203" pitchFamily="34" charset="0"/>
                <a:ea typeface="+mn-lt"/>
                <a:cs typeface="+mn-lt"/>
              </a:rPr>
              <a:t> more </a:t>
            </a:r>
            <a:r>
              <a:rPr lang="fr-FR" sz="1900" dirty="0" err="1">
                <a:latin typeface="Bahnschrift SemiLight" panose="020B0502040204020203" pitchFamily="34" charset="0"/>
                <a:ea typeface="+mn-lt"/>
                <a:cs typeface="+mn-lt"/>
              </a:rPr>
              <a:t>effectively</a:t>
            </a:r>
            <a:r>
              <a:rPr lang="fr-FR" sz="1900" dirty="0">
                <a:latin typeface="Bahnschrift SemiLight" panose="020B0502040204020203" pitchFamily="34" charset="0"/>
                <a:ea typeface="+mn-lt"/>
                <a:cs typeface="+mn-lt"/>
              </a:rPr>
              <a:t>?</a:t>
            </a:r>
            <a:br>
              <a:rPr lang="fr-FR" sz="1900" dirty="0">
                <a:latin typeface="Bahnschrift SemiLight" panose="020B0502040204020203" pitchFamily="34" charset="0"/>
                <a:ea typeface="+mn-lt"/>
                <a:cs typeface="+mn-lt"/>
              </a:rPr>
            </a:br>
            <a:r>
              <a:rPr lang="fr-FR" sz="1900" dirty="0">
                <a:latin typeface="Bahnschrift SemiLight" panose="020B0502040204020203" pitchFamily="34" charset="0"/>
                <a:ea typeface="+mn-lt"/>
                <a:cs typeface="+mn-lt"/>
              </a:rPr>
              <a:t>❌ How </a:t>
            </a:r>
            <a:r>
              <a:rPr lang="fr-FR" sz="1900" dirty="0" err="1">
                <a:latin typeface="Bahnschrift SemiLight" panose="020B0502040204020203" pitchFamily="34" charset="0"/>
                <a:ea typeface="+mn-lt"/>
                <a:cs typeface="+mn-lt"/>
              </a:rPr>
              <a:t>might</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we</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create</a:t>
            </a:r>
            <a:r>
              <a:rPr lang="fr-FR" sz="1900" dirty="0">
                <a:latin typeface="Bahnschrift SemiLight" panose="020B0502040204020203" pitchFamily="34" charset="0"/>
                <a:ea typeface="+mn-lt"/>
                <a:cs typeface="+mn-lt"/>
              </a:rPr>
              <a:t> an AI-</a:t>
            </a:r>
            <a:r>
              <a:rPr lang="fr-FR" sz="1900" dirty="0" err="1">
                <a:latin typeface="Bahnschrift SemiLight" panose="020B0502040204020203" pitchFamily="34" charset="0"/>
                <a:ea typeface="+mn-lt"/>
                <a:cs typeface="+mn-lt"/>
              </a:rPr>
              <a:t>powered</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dashboard</a:t>
            </a:r>
            <a:r>
              <a:rPr lang="fr-FR" sz="1900" dirty="0">
                <a:latin typeface="Bahnschrift SemiLight" panose="020B0502040204020203" pitchFamily="34" charset="0"/>
                <a:ea typeface="+mn-lt"/>
                <a:cs typeface="+mn-lt"/>
              </a:rPr>
              <a:t> to </a:t>
            </a:r>
            <a:r>
              <a:rPr lang="fr-FR" sz="1900" dirty="0" err="1">
                <a:latin typeface="Bahnschrift SemiLight" panose="020B0502040204020203" pitchFamily="34" charset="0"/>
                <a:ea typeface="+mn-lt"/>
                <a:cs typeface="+mn-lt"/>
              </a:rPr>
              <a:t>track</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student</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progress</a:t>
            </a:r>
            <a:r>
              <a:rPr lang="fr-FR" sz="1900" dirty="0">
                <a:latin typeface="Bahnschrift SemiLight" panose="020B0502040204020203" pitchFamily="34" charset="0"/>
                <a:ea typeface="+mn-lt"/>
                <a:cs typeface="+mn-lt"/>
              </a:rPr>
              <a:t>?</a:t>
            </a:r>
            <a:endParaRPr lang="fr-FR" dirty="0">
              <a:latin typeface="Bahnschrift SemiLight" panose="020B0502040204020203" pitchFamily="34" charset="0"/>
            </a:endParaRPr>
          </a:p>
          <a:p>
            <a:pPr>
              <a:lnSpc>
                <a:spcPct val="120000"/>
              </a:lnSpc>
            </a:pPr>
            <a:r>
              <a:rPr lang="fr-FR" dirty="0">
                <a:latin typeface="Bahnschrift SemiLight" panose="020B0502040204020203" pitchFamily="34" charset="0"/>
              </a:rPr>
              <a:t>2. </a:t>
            </a:r>
            <a:r>
              <a:rPr lang="fr-FR" dirty="0" err="1">
                <a:latin typeface="Bahnschrift SemiLight" panose="020B0502040204020203" pitchFamily="34" charset="0"/>
              </a:rPr>
              <a:t>Keep</a:t>
            </a:r>
            <a:r>
              <a:rPr lang="fr-FR" dirty="0">
                <a:latin typeface="Bahnschrift SemiLight" panose="020B0502040204020203" pitchFamily="34" charset="0"/>
              </a:rPr>
              <a:t> the question </a:t>
            </a:r>
            <a:r>
              <a:rPr lang="fr-FR" dirty="0" err="1">
                <a:latin typeface="Bahnschrift SemiLight" panose="020B0502040204020203" pitchFamily="34" charset="0"/>
              </a:rPr>
              <a:t>sufficiently</a:t>
            </a:r>
            <a:r>
              <a:rPr lang="fr-FR" dirty="0">
                <a:latin typeface="Bahnschrift SemiLight" panose="020B0502040204020203" pitchFamily="34" charset="0"/>
              </a:rPr>
              <a:t> </a:t>
            </a:r>
            <a:r>
              <a:rPr lang="fr-FR" dirty="0" err="1">
                <a:latin typeface="Bahnschrift SemiLight" panose="020B0502040204020203" pitchFamily="34" charset="0"/>
              </a:rPr>
              <a:t>broad</a:t>
            </a:r>
            <a:endParaRPr lang="fr-FR" dirty="0">
              <a:latin typeface="Bahnschrift SemiLight" panose="020B0502040204020203" pitchFamily="34" charset="0"/>
              <a:ea typeface="Calibri"/>
              <a:cs typeface="Calibri"/>
            </a:endParaRPr>
          </a:p>
          <a:p>
            <a:pPr>
              <a:lnSpc>
                <a:spcPct val="120000"/>
              </a:lnSpc>
            </a:pPr>
            <a:r>
              <a:rPr lang="fr-FR" sz="1900" dirty="0">
                <a:latin typeface="Bahnschrift SemiLight" panose="020B0502040204020203" pitchFamily="34" charset="0"/>
                <a:ea typeface="+mn-lt"/>
                <a:cs typeface="+mn-lt"/>
              </a:rPr>
              <a:t>✅ How </a:t>
            </a:r>
            <a:r>
              <a:rPr lang="fr-FR" sz="1900" dirty="0" err="1">
                <a:latin typeface="Bahnschrift SemiLight" panose="020B0502040204020203" pitchFamily="34" charset="0"/>
                <a:ea typeface="+mn-lt"/>
                <a:cs typeface="+mn-lt"/>
              </a:rPr>
              <a:t>might</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we</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make</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it</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easier</a:t>
            </a:r>
            <a:r>
              <a:rPr lang="fr-FR" sz="1900" dirty="0">
                <a:latin typeface="Bahnschrift SemiLight" panose="020B0502040204020203" pitchFamily="34" charset="0"/>
                <a:ea typeface="+mn-lt"/>
                <a:cs typeface="+mn-lt"/>
              </a:rPr>
              <a:t> for </a:t>
            </a:r>
            <a:r>
              <a:rPr lang="fr-FR" sz="1900" dirty="0" err="1">
                <a:latin typeface="Bahnschrift SemiLight" panose="020B0502040204020203" pitchFamily="34" charset="0"/>
                <a:ea typeface="+mn-lt"/>
                <a:cs typeface="+mn-lt"/>
              </a:rPr>
              <a:t>educators</a:t>
            </a:r>
            <a:r>
              <a:rPr lang="fr-FR" sz="1900" dirty="0">
                <a:latin typeface="Bahnschrift SemiLight" panose="020B0502040204020203" pitchFamily="34" charset="0"/>
                <a:ea typeface="+mn-lt"/>
                <a:cs typeface="+mn-lt"/>
              </a:rPr>
              <a:t> to manage </a:t>
            </a:r>
            <a:r>
              <a:rPr lang="fr-FR" sz="1900" dirty="0" err="1">
                <a:latin typeface="Bahnschrift SemiLight" panose="020B0502040204020203" pitchFamily="34" charset="0"/>
                <a:ea typeface="+mn-lt"/>
                <a:cs typeface="+mn-lt"/>
              </a:rPr>
              <a:t>their</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daily</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tasks</a:t>
            </a:r>
            <a:r>
              <a:rPr lang="fr-FR" sz="1900" dirty="0">
                <a:latin typeface="Bahnschrift SemiLight" panose="020B0502040204020203" pitchFamily="34" charset="0"/>
                <a:ea typeface="+mn-lt"/>
                <a:cs typeface="+mn-lt"/>
              </a:rPr>
              <a:t>?</a:t>
            </a:r>
            <a:br>
              <a:rPr lang="fr-FR" sz="1900" dirty="0">
                <a:latin typeface="Bahnschrift SemiLight" panose="020B0502040204020203" pitchFamily="34" charset="0"/>
                <a:ea typeface="+mn-lt"/>
                <a:cs typeface="+mn-lt"/>
              </a:rPr>
            </a:br>
            <a:r>
              <a:rPr lang="fr-FR" sz="1900" dirty="0">
                <a:latin typeface="Bahnschrift SemiLight" panose="020B0502040204020203" pitchFamily="34" charset="0"/>
                <a:ea typeface="+mn-lt"/>
                <a:cs typeface="+mn-lt"/>
              </a:rPr>
              <a:t>❌ How </a:t>
            </a:r>
            <a:r>
              <a:rPr lang="fr-FR" sz="1900" dirty="0" err="1">
                <a:latin typeface="Bahnschrift SemiLight" panose="020B0502040204020203" pitchFamily="34" charset="0"/>
                <a:ea typeface="+mn-lt"/>
                <a:cs typeface="+mn-lt"/>
              </a:rPr>
              <a:t>might</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we</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create</a:t>
            </a:r>
            <a:r>
              <a:rPr lang="fr-FR" sz="1900" dirty="0">
                <a:latin typeface="Bahnschrift SemiLight" panose="020B0502040204020203" pitchFamily="34" charset="0"/>
                <a:ea typeface="+mn-lt"/>
                <a:cs typeface="+mn-lt"/>
              </a:rPr>
              <a:t> a mobile app to help </a:t>
            </a:r>
            <a:r>
              <a:rPr lang="fr-FR" sz="1900" dirty="0" err="1">
                <a:latin typeface="Bahnschrift SemiLight" panose="020B0502040204020203" pitchFamily="34" charset="0"/>
                <a:ea typeface="+mn-lt"/>
                <a:cs typeface="+mn-lt"/>
              </a:rPr>
              <a:t>educators</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schedule</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their</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lessons</a:t>
            </a:r>
            <a:r>
              <a:rPr lang="fr-FR" sz="1900" dirty="0">
                <a:latin typeface="Bahnschrift SemiLight" panose="020B0502040204020203" pitchFamily="34" charset="0"/>
                <a:ea typeface="+mn-lt"/>
                <a:cs typeface="+mn-lt"/>
              </a:rPr>
              <a:t>?</a:t>
            </a:r>
            <a:endParaRPr lang="fr-FR" dirty="0">
              <a:latin typeface="Bahnschrift SemiLight" panose="020B0502040204020203" pitchFamily="34" charset="0"/>
            </a:endParaRPr>
          </a:p>
          <a:p>
            <a:pPr>
              <a:lnSpc>
                <a:spcPct val="120000"/>
              </a:lnSpc>
            </a:pPr>
            <a:r>
              <a:rPr lang="fr-FR" dirty="0">
                <a:latin typeface="Bahnschrift SemiLight" panose="020B0502040204020203" pitchFamily="34" charset="0"/>
              </a:rPr>
              <a:t>3. Focus on the </a:t>
            </a:r>
            <a:r>
              <a:rPr lang="fr-FR" dirty="0" err="1">
                <a:latin typeface="Bahnschrift SemiLight" panose="020B0502040204020203" pitchFamily="34" charset="0"/>
              </a:rPr>
              <a:t>benefit</a:t>
            </a:r>
            <a:r>
              <a:rPr lang="fr-FR" dirty="0">
                <a:latin typeface="Bahnschrift SemiLight" panose="020B0502040204020203" pitchFamily="34" charset="0"/>
              </a:rPr>
              <a:t> for the user</a:t>
            </a:r>
          </a:p>
          <a:p>
            <a:pPr>
              <a:lnSpc>
                <a:spcPct val="120000"/>
              </a:lnSpc>
            </a:pPr>
            <a:r>
              <a:rPr lang="fr-FR" sz="1900" dirty="0">
                <a:latin typeface="Bahnschrift SemiLight" panose="020B0502040204020203" pitchFamily="34" charset="0"/>
                <a:ea typeface="+mn-lt"/>
                <a:cs typeface="+mn-lt"/>
              </a:rPr>
              <a:t>✅ How </a:t>
            </a:r>
            <a:r>
              <a:rPr lang="fr-FR" sz="1900" dirty="0" err="1">
                <a:latin typeface="Bahnschrift SemiLight" panose="020B0502040204020203" pitchFamily="34" charset="0"/>
                <a:ea typeface="+mn-lt"/>
                <a:cs typeface="+mn-lt"/>
              </a:rPr>
              <a:t>might</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we</a:t>
            </a:r>
            <a:r>
              <a:rPr lang="fr-FR" sz="1900" dirty="0">
                <a:latin typeface="Bahnschrift SemiLight" panose="020B0502040204020203" pitchFamily="34" charset="0"/>
                <a:ea typeface="+mn-lt"/>
                <a:cs typeface="+mn-lt"/>
              </a:rPr>
              <a:t> help </a:t>
            </a:r>
            <a:r>
              <a:rPr lang="fr-FR" sz="1900" dirty="0" err="1">
                <a:latin typeface="Bahnschrift SemiLight" panose="020B0502040204020203" pitchFamily="34" charset="0"/>
                <a:ea typeface="+mn-lt"/>
                <a:cs typeface="+mn-lt"/>
              </a:rPr>
              <a:t>students</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stay</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motivated</a:t>
            </a:r>
            <a:r>
              <a:rPr lang="fr-FR" sz="1900" dirty="0">
                <a:latin typeface="Bahnschrift SemiLight" panose="020B0502040204020203" pitchFamily="34" charset="0"/>
                <a:ea typeface="+mn-lt"/>
                <a:cs typeface="+mn-lt"/>
              </a:rPr>
              <a:t> and </a:t>
            </a:r>
            <a:r>
              <a:rPr lang="fr-FR" sz="1900" dirty="0" err="1">
                <a:latin typeface="Bahnschrift SemiLight" panose="020B0502040204020203" pitchFamily="34" charset="0"/>
                <a:ea typeface="+mn-lt"/>
                <a:cs typeface="+mn-lt"/>
              </a:rPr>
              <a:t>engaged</a:t>
            </a:r>
            <a:r>
              <a:rPr lang="fr-FR" sz="1900" dirty="0">
                <a:latin typeface="Bahnschrift SemiLight" panose="020B0502040204020203" pitchFamily="34" charset="0"/>
                <a:ea typeface="+mn-lt"/>
                <a:cs typeface="+mn-lt"/>
              </a:rPr>
              <a:t> in </a:t>
            </a:r>
            <a:r>
              <a:rPr lang="fr-FR" sz="1900" dirty="0" err="1">
                <a:latin typeface="Bahnschrift SemiLight" panose="020B0502040204020203" pitchFamily="34" charset="0"/>
                <a:ea typeface="+mn-lt"/>
                <a:cs typeface="+mn-lt"/>
              </a:rPr>
              <a:t>their</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learning</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journey</a:t>
            </a:r>
            <a:r>
              <a:rPr lang="fr-FR" sz="1900" dirty="0">
                <a:latin typeface="Bahnschrift SemiLight" panose="020B0502040204020203" pitchFamily="34" charset="0"/>
                <a:ea typeface="+mn-lt"/>
                <a:cs typeface="+mn-lt"/>
              </a:rPr>
              <a:t>?</a:t>
            </a:r>
            <a:br>
              <a:rPr lang="fr-FR" sz="1900" dirty="0">
                <a:latin typeface="Bahnschrift SemiLight" panose="020B0502040204020203" pitchFamily="34" charset="0"/>
                <a:ea typeface="+mn-lt"/>
                <a:cs typeface="+mn-lt"/>
              </a:rPr>
            </a:br>
            <a:r>
              <a:rPr lang="fr-FR" sz="1900" dirty="0">
                <a:latin typeface="Bahnschrift SemiLight" panose="020B0502040204020203" pitchFamily="34" charset="0"/>
                <a:ea typeface="+mn-lt"/>
                <a:cs typeface="+mn-lt"/>
              </a:rPr>
              <a:t>❌ How </a:t>
            </a:r>
            <a:r>
              <a:rPr lang="fr-FR" sz="1900" dirty="0" err="1">
                <a:latin typeface="Bahnschrift SemiLight" panose="020B0502040204020203" pitchFamily="34" charset="0"/>
                <a:ea typeface="+mn-lt"/>
                <a:cs typeface="+mn-lt"/>
              </a:rPr>
              <a:t>might</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we</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develop</a:t>
            </a:r>
            <a:r>
              <a:rPr lang="fr-FR" sz="1900" dirty="0">
                <a:latin typeface="Bahnschrift SemiLight" panose="020B0502040204020203" pitchFamily="34" charset="0"/>
                <a:ea typeface="+mn-lt"/>
                <a:cs typeface="+mn-lt"/>
              </a:rPr>
              <a:t> a scalable e-learning platform </a:t>
            </a:r>
            <a:r>
              <a:rPr lang="fr-FR" sz="1900" dirty="0" err="1">
                <a:latin typeface="Bahnschrift SemiLight" panose="020B0502040204020203" pitchFamily="34" charset="0"/>
                <a:ea typeface="+mn-lt"/>
                <a:cs typeface="+mn-lt"/>
              </a:rPr>
              <a:t>with</a:t>
            </a:r>
            <a:r>
              <a:rPr lang="fr-FR" sz="1900" dirty="0">
                <a:latin typeface="Bahnschrift SemiLight" panose="020B0502040204020203" pitchFamily="34" charset="0"/>
                <a:ea typeface="+mn-lt"/>
                <a:cs typeface="+mn-lt"/>
              </a:rPr>
              <a:t> gamification?</a:t>
            </a:r>
            <a:endParaRPr lang="fr-FR" dirty="0">
              <a:latin typeface="Bahnschrift SemiLight" panose="020B0502040204020203" pitchFamily="34" charset="0"/>
            </a:endParaRPr>
          </a:p>
          <a:p>
            <a:pPr>
              <a:lnSpc>
                <a:spcPct val="120000"/>
              </a:lnSpc>
            </a:pPr>
            <a:r>
              <a:rPr lang="fr-FR" dirty="0">
                <a:latin typeface="Bahnschrift SemiLight" panose="020B0502040204020203" pitchFamily="34" charset="0"/>
              </a:rPr>
              <a:t>4. </a:t>
            </a:r>
            <a:r>
              <a:rPr lang="fr-FR" dirty="0" err="1">
                <a:latin typeface="Bahnschrift SemiLight" panose="020B0502040204020203" pitchFamily="34" charset="0"/>
              </a:rPr>
              <a:t>Formulate</a:t>
            </a:r>
            <a:r>
              <a:rPr lang="fr-FR" dirty="0">
                <a:latin typeface="Bahnschrift SemiLight" panose="020B0502040204020203" pitchFamily="34" charset="0"/>
              </a:rPr>
              <a:t> the question </a:t>
            </a:r>
            <a:r>
              <a:rPr lang="fr-FR" dirty="0" err="1">
                <a:latin typeface="Bahnschrift SemiLight" panose="020B0502040204020203" pitchFamily="34" charset="0"/>
              </a:rPr>
              <a:t>positively</a:t>
            </a:r>
            <a:endParaRPr lang="fr-FR" dirty="0">
              <a:latin typeface="Bahnschrift SemiLight" panose="020B0502040204020203" pitchFamily="34" charset="0"/>
              <a:ea typeface="Calibri"/>
              <a:cs typeface="Calibri"/>
            </a:endParaRPr>
          </a:p>
          <a:p>
            <a:pPr>
              <a:lnSpc>
                <a:spcPct val="120000"/>
              </a:lnSpc>
            </a:pPr>
            <a:r>
              <a:rPr lang="fr-FR" sz="1900" dirty="0">
                <a:latin typeface="Bahnschrift SemiLight" panose="020B0502040204020203" pitchFamily="34" charset="0"/>
                <a:ea typeface="+mn-lt"/>
                <a:cs typeface="+mn-lt"/>
              </a:rPr>
              <a:t>✅ How </a:t>
            </a:r>
            <a:r>
              <a:rPr lang="fr-FR" sz="1900" dirty="0" err="1">
                <a:latin typeface="Bahnschrift SemiLight" panose="020B0502040204020203" pitchFamily="34" charset="0"/>
                <a:ea typeface="+mn-lt"/>
                <a:cs typeface="+mn-lt"/>
              </a:rPr>
              <a:t>might</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we</a:t>
            </a:r>
            <a:r>
              <a:rPr lang="fr-FR" sz="1900" dirty="0">
                <a:latin typeface="Bahnschrift SemiLight" panose="020B0502040204020203" pitchFamily="34" charset="0"/>
                <a:ea typeface="+mn-lt"/>
                <a:cs typeface="+mn-lt"/>
              </a:rPr>
              <a:t> support </a:t>
            </a:r>
            <a:r>
              <a:rPr lang="fr-FR" sz="1900" dirty="0" err="1">
                <a:latin typeface="Bahnschrift SemiLight" panose="020B0502040204020203" pitchFamily="34" charset="0"/>
                <a:ea typeface="+mn-lt"/>
                <a:cs typeface="+mn-lt"/>
              </a:rPr>
              <a:t>students</a:t>
            </a:r>
            <a:r>
              <a:rPr lang="fr-FR" sz="1900" dirty="0">
                <a:latin typeface="Bahnschrift SemiLight" panose="020B0502040204020203" pitchFamily="34" charset="0"/>
                <a:ea typeface="+mn-lt"/>
                <a:cs typeface="+mn-lt"/>
              </a:rPr>
              <a:t> in </a:t>
            </a:r>
            <a:r>
              <a:rPr lang="fr-FR" sz="1900" dirty="0" err="1">
                <a:latin typeface="Bahnschrift SemiLight" panose="020B0502040204020203" pitchFamily="34" charset="0"/>
                <a:ea typeface="+mn-lt"/>
                <a:cs typeface="+mn-lt"/>
              </a:rPr>
              <a:t>overcoming</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learning</a:t>
            </a:r>
            <a:r>
              <a:rPr lang="fr-FR" sz="1900" dirty="0">
                <a:latin typeface="Bahnschrift SemiLight" panose="020B0502040204020203" pitchFamily="34" charset="0"/>
                <a:ea typeface="+mn-lt"/>
                <a:cs typeface="+mn-lt"/>
              </a:rPr>
              <a:t> challenges more </a:t>
            </a:r>
            <a:r>
              <a:rPr lang="fr-FR" sz="1900" dirty="0" err="1">
                <a:latin typeface="Bahnschrift SemiLight" panose="020B0502040204020203" pitchFamily="34" charset="0"/>
                <a:ea typeface="+mn-lt"/>
                <a:cs typeface="+mn-lt"/>
              </a:rPr>
              <a:t>easily</a:t>
            </a:r>
            <a:r>
              <a:rPr lang="fr-FR" sz="1900" dirty="0">
                <a:latin typeface="Bahnschrift SemiLight" panose="020B0502040204020203" pitchFamily="34" charset="0"/>
                <a:ea typeface="+mn-lt"/>
                <a:cs typeface="+mn-lt"/>
              </a:rPr>
              <a:t>?</a:t>
            </a:r>
            <a:br>
              <a:rPr lang="fr-FR" sz="1900" dirty="0">
                <a:latin typeface="Bahnschrift SemiLight" panose="020B0502040204020203" pitchFamily="34" charset="0"/>
                <a:ea typeface="+mn-lt"/>
                <a:cs typeface="+mn-lt"/>
              </a:rPr>
            </a:br>
            <a:r>
              <a:rPr lang="fr-FR" sz="1900" dirty="0">
                <a:latin typeface="Bahnschrift SemiLight" panose="020B0502040204020203" pitchFamily="34" charset="0"/>
                <a:ea typeface="+mn-lt"/>
                <a:cs typeface="+mn-lt"/>
              </a:rPr>
              <a:t>❌ How </a:t>
            </a:r>
            <a:r>
              <a:rPr lang="fr-FR" sz="1900" dirty="0" err="1">
                <a:latin typeface="Bahnschrift SemiLight" panose="020B0502040204020203" pitchFamily="34" charset="0"/>
                <a:ea typeface="+mn-lt"/>
                <a:cs typeface="+mn-lt"/>
              </a:rPr>
              <a:t>might</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we</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prevent</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students</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from</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losing</a:t>
            </a:r>
            <a:r>
              <a:rPr lang="fr-FR" sz="1900" dirty="0">
                <a:latin typeface="Bahnschrift SemiLight" panose="020B0502040204020203" pitchFamily="34" charset="0"/>
                <a:ea typeface="+mn-lt"/>
                <a:cs typeface="+mn-lt"/>
              </a:rPr>
              <a:t> </a:t>
            </a:r>
            <a:r>
              <a:rPr lang="fr-FR" sz="1900" dirty="0" err="1">
                <a:latin typeface="Bahnschrift SemiLight" panose="020B0502040204020203" pitchFamily="34" charset="0"/>
                <a:ea typeface="+mn-lt"/>
                <a:cs typeface="+mn-lt"/>
              </a:rPr>
              <a:t>interest</a:t>
            </a:r>
            <a:r>
              <a:rPr lang="fr-FR" sz="1900" dirty="0">
                <a:latin typeface="Bahnschrift SemiLight" panose="020B0502040204020203" pitchFamily="34" charset="0"/>
                <a:ea typeface="+mn-lt"/>
                <a:cs typeface="+mn-lt"/>
              </a:rPr>
              <a:t> in </a:t>
            </a:r>
            <a:r>
              <a:rPr lang="fr-FR" sz="1900" dirty="0" err="1">
                <a:latin typeface="Bahnschrift SemiLight" panose="020B0502040204020203" pitchFamily="34" charset="0"/>
                <a:ea typeface="+mn-lt"/>
                <a:cs typeface="+mn-lt"/>
              </a:rPr>
              <a:t>their</a:t>
            </a:r>
            <a:r>
              <a:rPr lang="fr-FR" sz="1900" dirty="0">
                <a:latin typeface="Bahnschrift SemiLight" panose="020B0502040204020203" pitchFamily="34" charset="0"/>
                <a:ea typeface="+mn-lt"/>
                <a:cs typeface="+mn-lt"/>
              </a:rPr>
              <a:t> courses?</a:t>
            </a:r>
            <a:endParaRPr lang="fr-FR" dirty="0">
              <a:latin typeface="Bahnschrift SemiLight" panose="020B0502040204020203" pitchFamily="34" charset="0"/>
            </a:endParaRPr>
          </a:p>
          <a:p>
            <a:endParaRPr lang="fr-FR" sz="1900" dirty="0">
              <a:latin typeface="Bahnschrift"/>
              <a:ea typeface="Calibri" panose="020F0502020204030204"/>
              <a:cs typeface="Calibri" panose="020F0502020204030204"/>
            </a:endParaRPr>
          </a:p>
        </p:txBody>
      </p:sp>
    </p:spTree>
    <p:extLst>
      <p:ext uri="{BB962C8B-B14F-4D97-AF65-F5344CB8AC3E}">
        <p14:creationId xmlns:p14="http://schemas.microsoft.com/office/powerpoint/2010/main" val="1822172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90512-BCA2-D9E1-4C70-A48CDBB27C2E}"/>
              </a:ext>
            </a:extLst>
          </p:cNvPr>
          <p:cNvSpPr>
            <a:spLocks noGrp="1"/>
          </p:cNvSpPr>
          <p:nvPr>
            <p:ph type="title"/>
          </p:nvPr>
        </p:nvSpPr>
        <p:spPr/>
        <p:txBody>
          <a:bodyPr/>
          <a:lstStyle/>
          <a:p>
            <a:r>
              <a:rPr lang="en-US">
                <a:latin typeface="Bahnschrift SemiBold"/>
              </a:rPr>
              <a:t>Reframe the problem in HMW template</a:t>
            </a:r>
            <a:endParaRPr lang="en-US"/>
          </a:p>
        </p:txBody>
      </p:sp>
      <p:sp>
        <p:nvSpPr>
          <p:cNvPr id="3" name="Content Placeholder 2">
            <a:extLst>
              <a:ext uri="{FF2B5EF4-FFF2-40B4-BE49-F238E27FC236}">
                <a16:creationId xmlns:a16="http://schemas.microsoft.com/office/drawing/2014/main" id="{9749F404-2BA1-3EE8-B97F-39D2627350CB}"/>
              </a:ext>
            </a:extLst>
          </p:cNvPr>
          <p:cNvSpPr>
            <a:spLocks noGrp="1"/>
          </p:cNvSpPr>
          <p:nvPr>
            <p:ph idx="1"/>
          </p:nvPr>
        </p:nvSpPr>
        <p:spPr>
          <a:xfrm>
            <a:off x="723900" y="2272435"/>
            <a:ext cx="10515600" cy="4351338"/>
          </a:xfrm>
        </p:spPr>
        <p:txBody>
          <a:bodyPr vert="horz" lIns="91440" tIns="45720" rIns="91440" bIns="45720" rtlCol="0" anchor="t">
            <a:normAutofit/>
          </a:bodyPr>
          <a:lstStyle/>
          <a:p>
            <a:r>
              <a:rPr lang="en-US" b="1" dirty="0"/>
              <a:t>Identify Key Insights</a:t>
            </a:r>
            <a:r>
              <a:rPr lang="en-US" dirty="0"/>
              <a:t> – Review user interviews and extract key pain points or needs.</a:t>
            </a:r>
          </a:p>
          <a:p>
            <a:r>
              <a:rPr lang="en-US" b="1" dirty="0"/>
              <a:t>Define the Core Problem</a:t>
            </a:r>
            <a:r>
              <a:rPr lang="en-US" dirty="0"/>
              <a:t> – Reformulate each insight into a clear problem statement.</a:t>
            </a:r>
          </a:p>
          <a:p>
            <a:r>
              <a:rPr lang="en-US" b="1" dirty="0"/>
              <a:t>Turn It into a HMW Question</a:t>
            </a:r>
            <a:r>
              <a:rPr lang="en-US" dirty="0"/>
              <a:t> – Reframe the problem into an open-ended </a:t>
            </a:r>
            <a:r>
              <a:rPr lang="en-US" b="1" dirty="0"/>
              <a:t>How Might We</a:t>
            </a:r>
            <a:r>
              <a:rPr lang="en-US" dirty="0"/>
              <a:t> question to spark ideation.</a:t>
            </a:r>
          </a:p>
          <a:p>
            <a:r>
              <a:rPr lang="en-US" b="1" dirty="0">
                <a:latin typeface="Bahnschrift SemiLight"/>
              </a:rPr>
              <a:t>Ensure It’s Broad but Actionable</a:t>
            </a:r>
            <a:r>
              <a:rPr lang="en-US" dirty="0">
                <a:latin typeface="Bahnschrift SemiLight"/>
              </a:rPr>
              <a:t> – Avoid solutions in the question; keep it open enough for creativity but focused on the challenge.</a:t>
            </a:r>
          </a:p>
        </p:txBody>
      </p:sp>
    </p:spTree>
    <p:extLst>
      <p:ext uri="{BB962C8B-B14F-4D97-AF65-F5344CB8AC3E}">
        <p14:creationId xmlns:p14="http://schemas.microsoft.com/office/powerpoint/2010/main" val="2663252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C7599-F220-10BF-B2DE-14BFA05A847C}"/>
              </a:ext>
            </a:extLst>
          </p:cNvPr>
          <p:cNvSpPr>
            <a:spLocks noGrp="1"/>
          </p:cNvSpPr>
          <p:nvPr>
            <p:ph type="title"/>
          </p:nvPr>
        </p:nvSpPr>
        <p:spPr/>
        <p:txBody>
          <a:bodyPr/>
          <a:lstStyle/>
          <a:p>
            <a:r>
              <a:rPr lang="en-US" dirty="0">
                <a:latin typeface="Bahnschrift SemiBold"/>
              </a:rPr>
              <a:t>Ideate: generate alternatives to test </a:t>
            </a:r>
            <a:endParaRPr lang="en-US" dirty="0"/>
          </a:p>
        </p:txBody>
      </p:sp>
      <p:sp>
        <p:nvSpPr>
          <p:cNvPr id="8" name="object 65">
            <a:extLst>
              <a:ext uri="{FF2B5EF4-FFF2-40B4-BE49-F238E27FC236}">
                <a16:creationId xmlns:a16="http://schemas.microsoft.com/office/drawing/2014/main" id="{A3177441-C3C1-DD58-F24C-C25B42BD9D21}"/>
              </a:ext>
            </a:extLst>
          </p:cNvPr>
          <p:cNvSpPr txBox="1"/>
          <p:nvPr/>
        </p:nvSpPr>
        <p:spPr>
          <a:xfrm>
            <a:off x="504338" y="2144739"/>
            <a:ext cx="8267460" cy="443711"/>
          </a:xfrm>
          <a:prstGeom prst="rect">
            <a:avLst/>
          </a:prstGeom>
        </p:spPr>
        <p:txBody>
          <a:bodyPr vert="horz" wrap="square" lIns="0" tIns="12700" rIns="0" bIns="0" rtlCol="0" anchor="t">
            <a:spAutoFit/>
          </a:bodyPr>
          <a:lstStyle>
            <a:defPPr>
              <a:defRPr kern="0"/>
            </a:defPPr>
          </a:lstStyle>
          <a:p>
            <a:pPr marL="12700">
              <a:lnSpc>
                <a:spcPct val="100000"/>
              </a:lnSpc>
              <a:spcBef>
                <a:spcPts val="100"/>
              </a:spcBef>
            </a:pPr>
            <a:r>
              <a:rPr lang="en-US" sz="2800" b="1" spc="-150" dirty="0">
                <a:solidFill>
                  <a:srgbClr val="231F20"/>
                </a:solidFill>
                <a:latin typeface="Bahnschrift"/>
                <a:cs typeface="Trebuchet MS"/>
              </a:rPr>
              <a:t>Sketch</a:t>
            </a:r>
            <a:r>
              <a:rPr sz="2800" b="1" spc="-260" dirty="0">
                <a:solidFill>
                  <a:srgbClr val="231F20"/>
                </a:solidFill>
                <a:latin typeface="Bahnschrift"/>
                <a:cs typeface="Trebuchet MS"/>
              </a:rPr>
              <a:t> </a:t>
            </a:r>
            <a:r>
              <a:rPr sz="2800" b="1" spc="-130" dirty="0">
                <a:solidFill>
                  <a:srgbClr val="231F20"/>
                </a:solidFill>
                <a:latin typeface="Bahnschrift"/>
                <a:cs typeface="Trebuchet MS"/>
              </a:rPr>
              <a:t>at</a:t>
            </a:r>
            <a:r>
              <a:rPr sz="2800" b="1" spc="-265" dirty="0">
                <a:solidFill>
                  <a:srgbClr val="231F20"/>
                </a:solidFill>
                <a:latin typeface="Bahnschrift"/>
                <a:cs typeface="Trebuchet MS"/>
              </a:rPr>
              <a:t> </a:t>
            </a:r>
            <a:r>
              <a:rPr sz="2800" b="1" spc="-150" dirty="0">
                <a:solidFill>
                  <a:srgbClr val="231F20"/>
                </a:solidFill>
                <a:latin typeface="Bahnschrift"/>
                <a:cs typeface="Trebuchet MS"/>
              </a:rPr>
              <a:t>least</a:t>
            </a:r>
            <a:r>
              <a:rPr sz="2800" b="1" spc="-260" dirty="0">
                <a:solidFill>
                  <a:srgbClr val="231F20"/>
                </a:solidFill>
                <a:latin typeface="Bahnschrift"/>
                <a:cs typeface="Trebuchet MS"/>
              </a:rPr>
              <a:t> </a:t>
            </a:r>
            <a:r>
              <a:rPr sz="2800" b="1" spc="-300" dirty="0">
                <a:solidFill>
                  <a:srgbClr val="231F20"/>
                </a:solidFill>
                <a:latin typeface="Bahnschrift"/>
                <a:cs typeface="Trebuchet MS"/>
              </a:rPr>
              <a:t>5</a:t>
            </a:r>
            <a:r>
              <a:rPr sz="2800" b="1" spc="-260" dirty="0">
                <a:solidFill>
                  <a:srgbClr val="231F20"/>
                </a:solidFill>
                <a:latin typeface="Bahnschrift"/>
                <a:cs typeface="Trebuchet MS"/>
              </a:rPr>
              <a:t> </a:t>
            </a:r>
            <a:r>
              <a:rPr sz="2800" b="1" i="1" spc="-229" dirty="0">
                <a:solidFill>
                  <a:srgbClr val="231F20"/>
                </a:solidFill>
                <a:latin typeface="Bahnschrift"/>
                <a:cs typeface="Trebuchet MS"/>
              </a:rPr>
              <a:t>radical</a:t>
            </a:r>
            <a:r>
              <a:rPr sz="2800" b="1" i="1" spc="-260" dirty="0">
                <a:solidFill>
                  <a:srgbClr val="231F20"/>
                </a:solidFill>
                <a:latin typeface="Bahnschrift"/>
                <a:cs typeface="Trebuchet MS"/>
              </a:rPr>
              <a:t> </a:t>
            </a:r>
            <a:r>
              <a:rPr lang="fr-FR" sz="2800" b="1" i="1" spc="-260" dirty="0">
                <a:solidFill>
                  <a:srgbClr val="231F20"/>
                </a:solidFill>
                <a:latin typeface="Bahnschrift"/>
                <a:cs typeface="Trebuchet MS"/>
              </a:rPr>
              <a:t> </a:t>
            </a:r>
            <a:r>
              <a:rPr sz="2800" b="1" spc="-235" dirty="0">
                <a:solidFill>
                  <a:srgbClr val="231F20"/>
                </a:solidFill>
                <a:latin typeface="Bahnschrift"/>
                <a:cs typeface="Trebuchet MS"/>
              </a:rPr>
              <a:t>ways</a:t>
            </a:r>
            <a:r>
              <a:rPr sz="2800" b="1" spc="-265" dirty="0">
                <a:solidFill>
                  <a:srgbClr val="231F20"/>
                </a:solidFill>
                <a:latin typeface="Bahnschrift"/>
                <a:cs typeface="Trebuchet MS"/>
              </a:rPr>
              <a:t> </a:t>
            </a:r>
            <a:r>
              <a:rPr sz="2800" b="1" spc="-95" dirty="0">
                <a:solidFill>
                  <a:srgbClr val="231F20"/>
                </a:solidFill>
                <a:latin typeface="Bahnschrift"/>
                <a:cs typeface="Trebuchet MS"/>
              </a:rPr>
              <a:t>to</a:t>
            </a:r>
            <a:r>
              <a:rPr sz="2800" b="1" spc="-260" dirty="0">
                <a:solidFill>
                  <a:srgbClr val="231F20"/>
                </a:solidFill>
                <a:latin typeface="Bahnschrift"/>
                <a:cs typeface="Trebuchet MS"/>
              </a:rPr>
              <a:t> </a:t>
            </a:r>
            <a:r>
              <a:rPr sz="2800" b="1" spc="-175" dirty="0">
                <a:solidFill>
                  <a:srgbClr val="231F20"/>
                </a:solidFill>
                <a:latin typeface="Bahnschrift"/>
                <a:cs typeface="Trebuchet MS"/>
              </a:rPr>
              <a:t>meet</a:t>
            </a:r>
            <a:r>
              <a:rPr sz="2800" b="1" spc="-260" dirty="0">
                <a:solidFill>
                  <a:srgbClr val="231F20"/>
                </a:solidFill>
                <a:latin typeface="Bahnschrift"/>
                <a:cs typeface="Trebuchet MS"/>
              </a:rPr>
              <a:t> </a:t>
            </a:r>
            <a:r>
              <a:rPr sz="2800" b="1" spc="-185" dirty="0">
                <a:solidFill>
                  <a:srgbClr val="231F20"/>
                </a:solidFill>
                <a:latin typeface="Bahnschrift"/>
                <a:cs typeface="Trebuchet MS"/>
              </a:rPr>
              <a:t>your</a:t>
            </a:r>
            <a:r>
              <a:rPr sz="2800" b="1" spc="-260" dirty="0">
                <a:solidFill>
                  <a:srgbClr val="231F20"/>
                </a:solidFill>
                <a:latin typeface="Bahnschrift"/>
                <a:cs typeface="Trebuchet MS"/>
              </a:rPr>
              <a:t> </a:t>
            </a:r>
            <a:r>
              <a:rPr sz="2800" b="1" spc="-225" dirty="0">
                <a:solidFill>
                  <a:srgbClr val="231F20"/>
                </a:solidFill>
                <a:latin typeface="Bahnschrift"/>
                <a:cs typeface="Trebuchet MS"/>
              </a:rPr>
              <a:t>user’s</a:t>
            </a:r>
            <a:r>
              <a:rPr sz="2800" b="1" spc="-265" dirty="0">
                <a:solidFill>
                  <a:srgbClr val="231F20"/>
                </a:solidFill>
                <a:latin typeface="Bahnschrift"/>
                <a:cs typeface="Trebuchet MS"/>
              </a:rPr>
              <a:t> </a:t>
            </a:r>
            <a:r>
              <a:rPr sz="2800" b="1" spc="-100" dirty="0">
                <a:solidFill>
                  <a:srgbClr val="231F20"/>
                </a:solidFill>
                <a:latin typeface="Bahnschrift"/>
                <a:cs typeface="Trebuchet MS"/>
              </a:rPr>
              <a:t>needs.</a:t>
            </a:r>
            <a:endParaRPr sz="2800" dirty="0">
              <a:latin typeface="Bahnschrift"/>
              <a:cs typeface="Trebuchet MS"/>
            </a:endParaRPr>
          </a:p>
        </p:txBody>
      </p:sp>
      <p:grpSp>
        <p:nvGrpSpPr>
          <p:cNvPr id="10" name="object 119">
            <a:extLst>
              <a:ext uri="{FF2B5EF4-FFF2-40B4-BE49-F238E27FC236}">
                <a16:creationId xmlns:a16="http://schemas.microsoft.com/office/drawing/2014/main" id="{F48AB416-E08A-41A0-A403-EA1AE256C445}"/>
              </a:ext>
            </a:extLst>
          </p:cNvPr>
          <p:cNvGrpSpPr/>
          <p:nvPr/>
        </p:nvGrpSpPr>
        <p:grpSpPr>
          <a:xfrm>
            <a:off x="353147" y="2838278"/>
            <a:ext cx="11570856" cy="3598370"/>
            <a:chOff x="1982250" y="4120540"/>
            <a:chExt cx="14293035" cy="3603625"/>
          </a:xfrm>
        </p:grpSpPr>
        <p:sp>
          <p:nvSpPr>
            <p:cNvPr id="11" name="object 120">
              <a:extLst>
                <a:ext uri="{FF2B5EF4-FFF2-40B4-BE49-F238E27FC236}">
                  <a16:creationId xmlns:a16="http://schemas.microsoft.com/office/drawing/2014/main" id="{02246140-3698-DE3D-80E1-C8C258E5E556}"/>
                </a:ext>
              </a:extLst>
            </p:cNvPr>
            <p:cNvSpPr/>
            <p:nvPr/>
          </p:nvSpPr>
          <p:spPr>
            <a:xfrm>
              <a:off x="1982250" y="4120540"/>
              <a:ext cx="2732405" cy="3603625"/>
            </a:xfrm>
            <a:custGeom>
              <a:avLst/>
              <a:gdLst/>
              <a:ahLst/>
              <a:cxnLst/>
              <a:rect l="l" t="t" r="r" b="b"/>
              <a:pathLst>
                <a:path w="2732404" h="3603625">
                  <a:moveTo>
                    <a:pt x="152400" y="0"/>
                  </a:moveTo>
                  <a:lnTo>
                    <a:pt x="64293" y="2381"/>
                  </a:lnTo>
                  <a:lnTo>
                    <a:pt x="19050" y="19050"/>
                  </a:lnTo>
                  <a:lnTo>
                    <a:pt x="2381" y="64293"/>
                  </a:lnTo>
                  <a:lnTo>
                    <a:pt x="0" y="152400"/>
                  </a:lnTo>
                  <a:lnTo>
                    <a:pt x="0" y="3450767"/>
                  </a:lnTo>
                  <a:lnTo>
                    <a:pt x="2381" y="3538874"/>
                  </a:lnTo>
                  <a:lnTo>
                    <a:pt x="19050" y="3584117"/>
                  </a:lnTo>
                  <a:lnTo>
                    <a:pt x="64293" y="3600786"/>
                  </a:lnTo>
                  <a:lnTo>
                    <a:pt x="152400" y="3603167"/>
                  </a:lnTo>
                  <a:lnTo>
                    <a:pt x="2579916" y="3603167"/>
                  </a:lnTo>
                  <a:lnTo>
                    <a:pt x="2668022" y="3600786"/>
                  </a:lnTo>
                  <a:lnTo>
                    <a:pt x="2713266" y="3584117"/>
                  </a:lnTo>
                  <a:lnTo>
                    <a:pt x="2729934" y="3538874"/>
                  </a:lnTo>
                  <a:lnTo>
                    <a:pt x="2732316" y="3450767"/>
                  </a:lnTo>
                  <a:lnTo>
                    <a:pt x="2732316" y="152400"/>
                  </a:lnTo>
                  <a:lnTo>
                    <a:pt x="2729934" y="64293"/>
                  </a:lnTo>
                  <a:lnTo>
                    <a:pt x="2713266" y="19050"/>
                  </a:lnTo>
                  <a:lnTo>
                    <a:pt x="2668022" y="2381"/>
                  </a:lnTo>
                  <a:lnTo>
                    <a:pt x="2579916" y="0"/>
                  </a:lnTo>
                  <a:lnTo>
                    <a:pt x="152400" y="0"/>
                  </a:lnTo>
                  <a:close/>
                </a:path>
              </a:pathLst>
            </a:custGeom>
            <a:ln w="38100">
              <a:solidFill>
                <a:srgbClr val="00222A"/>
              </a:solidFill>
            </a:ln>
          </p:spPr>
          <p:txBody>
            <a:bodyPr wrap="square" lIns="0" tIns="0" rIns="0" bIns="0" rtlCol="0"/>
            <a:lstStyle>
              <a:defPPr>
                <a:defRPr kern="0"/>
              </a:defPPr>
            </a:lstStyle>
            <a:p>
              <a:endParaRPr>
                <a:latin typeface="Bahnschrift"/>
              </a:endParaRPr>
            </a:p>
          </p:txBody>
        </p:sp>
        <p:sp>
          <p:nvSpPr>
            <p:cNvPr id="12" name="object 121">
              <a:extLst>
                <a:ext uri="{FF2B5EF4-FFF2-40B4-BE49-F238E27FC236}">
                  <a16:creationId xmlns:a16="http://schemas.microsoft.com/office/drawing/2014/main" id="{0D177485-D60F-DF60-C369-BC98647DB0F0}"/>
                </a:ext>
              </a:extLst>
            </p:cNvPr>
            <p:cNvSpPr/>
            <p:nvPr/>
          </p:nvSpPr>
          <p:spPr>
            <a:xfrm>
              <a:off x="4872413" y="4120540"/>
              <a:ext cx="2732405" cy="3603625"/>
            </a:xfrm>
            <a:custGeom>
              <a:avLst/>
              <a:gdLst/>
              <a:ahLst/>
              <a:cxnLst/>
              <a:rect l="l" t="t" r="r" b="b"/>
              <a:pathLst>
                <a:path w="2732404" h="3603625">
                  <a:moveTo>
                    <a:pt x="152400" y="0"/>
                  </a:moveTo>
                  <a:lnTo>
                    <a:pt x="64293" y="2381"/>
                  </a:lnTo>
                  <a:lnTo>
                    <a:pt x="19050" y="19050"/>
                  </a:lnTo>
                  <a:lnTo>
                    <a:pt x="2381" y="64293"/>
                  </a:lnTo>
                  <a:lnTo>
                    <a:pt x="0" y="152400"/>
                  </a:lnTo>
                  <a:lnTo>
                    <a:pt x="0" y="3450767"/>
                  </a:lnTo>
                  <a:lnTo>
                    <a:pt x="2381" y="3538874"/>
                  </a:lnTo>
                  <a:lnTo>
                    <a:pt x="19050" y="3584117"/>
                  </a:lnTo>
                  <a:lnTo>
                    <a:pt x="64293" y="3600786"/>
                  </a:lnTo>
                  <a:lnTo>
                    <a:pt x="152400" y="3603167"/>
                  </a:lnTo>
                  <a:lnTo>
                    <a:pt x="2579916" y="3603167"/>
                  </a:lnTo>
                  <a:lnTo>
                    <a:pt x="2668022" y="3600786"/>
                  </a:lnTo>
                  <a:lnTo>
                    <a:pt x="2713266" y="3584117"/>
                  </a:lnTo>
                  <a:lnTo>
                    <a:pt x="2729934" y="3538874"/>
                  </a:lnTo>
                  <a:lnTo>
                    <a:pt x="2732316" y="3450767"/>
                  </a:lnTo>
                  <a:lnTo>
                    <a:pt x="2732316" y="152400"/>
                  </a:lnTo>
                  <a:lnTo>
                    <a:pt x="2729934" y="64293"/>
                  </a:lnTo>
                  <a:lnTo>
                    <a:pt x="2713266" y="19050"/>
                  </a:lnTo>
                  <a:lnTo>
                    <a:pt x="2668022" y="2381"/>
                  </a:lnTo>
                  <a:lnTo>
                    <a:pt x="2579916" y="0"/>
                  </a:lnTo>
                  <a:lnTo>
                    <a:pt x="152400" y="0"/>
                  </a:lnTo>
                  <a:close/>
                </a:path>
              </a:pathLst>
            </a:custGeom>
            <a:ln w="38100">
              <a:solidFill>
                <a:srgbClr val="00222A"/>
              </a:solidFill>
            </a:ln>
          </p:spPr>
          <p:txBody>
            <a:bodyPr wrap="square" lIns="0" tIns="0" rIns="0" bIns="0" rtlCol="0"/>
            <a:lstStyle>
              <a:defPPr>
                <a:defRPr kern="0"/>
              </a:defPPr>
            </a:lstStyle>
            <a:p>
              <a:endParaRPr>
                <a:latin typeface="Bahnschrift"/>
              </a:endParaRPr>
            </a:p>
          </p:txBody>
        </p:sp>
        <p:sp>
          <p:nvSpPr>
            <p:cNvPr id="13" name="object 122">
              <a:extLst>
                <a:ext uri="{FF2B5EF4-FFF2-40B4-BE49-F238E27FC236}">
                  <a16:creationId xmlns:a16="http://schemas.microsoft.com/office/drawing/2014/main" id="{BC61F8A5-AC8D-5427-72FD-568C5B56D9FA}"/>
                </a:ext>
              </a:extLst>
            </p:cNvPr>
            <p:cNvSpPr/>
            <p:nvPr/>
          </p:nvSpPr>
          <p:spPr>
            <a:xfrm>
              <a:off x="7762565" y="4120540"/>
              <a:ext cx="2732405" cy="3603625"/>
            </a:xfrm>
            <a:custGeom>
              <a:avLst/>
              <a:gdLst/>
              <a:ahLst/>
              <a:cxnLst/>
              <a:rect l="l" t="t" r="r" b="b"/>
              <a:pathLst>
                <a:path w="2732404" h="3603625">
                  <a:moveTo>
                    <a:pt x="152400" y="0"/>
                  </a:moveTo>
                  <a:lnTo>
                    <a:pt x="64293" y="2381"/>
                  </a:lnTo>
                  <a:lnTo>
                    <a:pt x="19050" y="19050"/>
                  </a:lnTo>
                  <a:lnTo>
                    <a:pt x="2381" y="64293"/>
                  </a:lnTo>
                  <a:lnTo>
                    <a:pt x="0" y="152400"/>
                  </a:lnTo>
                  <a:lnTo>
                    <a:pt x="0" y="3450767"/>
                  </a:lnTo>
                  <a:lnTo>
                    <a:pt x="2381" y="3538874"/>
                  </a:lnTo>
                  <a:lnTo>
                    <a:pt x="19050" y="3584117"/>
                  </a:lnTo>
                  <a:lnTo>
                    <a:pt x="64293" y="3600786"/>
                  </a:lnTo>
                  <a:lnTo>
                    <a:pt x="152400" y="3603167"/>
                  </a:lnTo>
                  <a:lnTo>
                    <a:pt x="2579916" y="3603167"/>
                  </a:lnTo>
                  <a:lnTo>
                    <a:pt x="2668022" y="3600786"/>
                  </a:lnTo>
                  <a:lnTo>
                    <a:pt x="2713266" y="3584117"/>
                  </a:lnTo>
                  <a:lnTo>
                    <a:pt x="2729934" y="3538874"/>
                  </a:lnTo>
                  <a:lnTo>
                    <a:pt x="2732316" y="3450767"/>
                  </a:lnTo>
                  <a:lnTo>
                    <a:pt x="2732316" y="152400"/>
                  </a:lnTo>
                  <a:lnTo>
                    <a:pt x="2729934" y="64293"/>
                  </a:lnTo>
                  <a:lnTo>
                    <a:pt x="2713266" y="19050"/>
                  </a:lnTo>
                  <a:lnTo>
                    <a:pt x="2668022" y="2381"/>
                  </a:lnTo>
                  <a:lnTo>
                    <a:pt x="2579916" y="0"/>
                  </a:lnTo>
                  <a:lnTo>
                    <a:pt x="152400" y="0"/>
                  </a:lnTo>
                  <a:close/>
                </a:path>
              </a:pathLst>
            </a:custGeom>
            <a:ln w="38100">
              <a:solidFill>
                <a:srgbClr val="00222A"/>
              </a:solidFill>
            </a:ln>
          </p:spPr>
          <p:txBody>
            <a:bodyPr wrap="square" lIns="0" tIns="0" rIns="0" bIns="0" rtlCol="0"/>
            <a:lstStyle>
              <a:defPPr>
                <a:defRPr kern="0"/>
              </a:defPPr>
            </a:lstStyle>
            <a:p>
              <a:endParaRPr>
                <a:latin typeface="Bahnschrift"/>
              </a:endParaRPr>
            </a:p>
          </p:txBody>
        </p:sp>
        <p:sp>
          <p:nvSpPr>
            <p:cNvPr id="14" name="object 123">
              <a:extLst>
                <a:ext uri="{FF2B5EF4-FFF2-40B4-BE49-F238E27FC236}">
                  <a16:creationId xmlns:a16="http://schemas.microsoft.com/office/drawing/2014/main" id="{5CB03DC3-532D-7789-AD77-2A64D7F020D0}"/>
                </a:ext>
              </a:extLst>
            </p:cNvPr>
            <p:cNvSpPr/>
            <p:nvPr/>
          </p:nvSpPr>
          <p:spPr>
            <a:xfrm>
              <a:off x="10652717" y="4120540"/>
              <a:ext cx="2732405" cy="3603625"/>
            </a:xfrm>
            <a:custGeom>
              <a:avLst/>
              <a:gdLst/>
              <a:ahLst/>
              <a:cxnLst/>
              <a:rect l="l" t="t" r="r" b="b"/>
              <a:pathLst>
                <a:path w="2732404" h="3603625">
                  <a:moveTo>
                    <a:pt x="152400" y="0"/>
                  </a:moveTo>
                  <a:lnTo>
                    <a:pt x="64293" y="2381"/>
                  </a:lnTo>
                  <a:lnTo>
                    <a:pt x="19050" y="19050"/>
                  </a:lnTo>
                  <a:lnTo>
                    <a:pt x="2381" y="64293"/>
                  </a:lnTo>
                  <a:lnTo>
                    <a:pt x="0" y="152400"/>
                  </a:lnTo>
                  <a:lnTo>
                    <a:pt x="0" y="3450767"/>
                  </a:lnTo>
                  <a:lnTo>
                    <a:pt x="2381" y="3538874"/>
                  </a:lnTo>
                  <a:lnTo>
                    <a:pt x="19050" y="3584117"/>
                  </a:lnTo>
                  <a:lnTo>
                    <a:pt x="64293" y="3600786"/>
                  </a:lnTo>
                  <a:lnTo>
                    <a:pt x="152400" y="3603167"/>
                  </a:lnTo>
                  <a:lnTo>
                    <a:pt x="2579916" y="3603167"/>
                  </a:lnTo>
                  <a:lnTo>
                    <a:pt x="2668022" y="3600786"/>
                  </a:lnTo>
                  <a:lnTo>
                    <a:pt x="2713266" y="3584117"/>
                  </a:lnTo>
                  <a:lnTo>
                    <a:pt x="2729934" y="3538874"/>
                  </a:lnTo>
                  <a:lnTo>
                    <a:pt x="2732316" y="3450767"/>
                  </a:lnTo>
                  <a:lnTo>
                    <a:pt x="2732316" y="152400"/>
                  </a:lnTo>
                  <a:lnTo>
                    <a:pt x="2729934" y="64293"/>
                  </a:lnTo>
                  <a:lnTo>
                    <a:pt x="2713266" y="19050"/>
                  </a:lnTo>
                  <a:lnTo>
                    <a:pt x="2668022" y="2381"/>
                  </a:lnTo>
                  <a:lnTo>
                    <a:pt x="2579916" y="0"/>
                  </a:lnTo>
                  <a:lnTo>
                    <a:pt x="152400" y="0"/>
                  </a:lnTo>
                  <a:close/>
                </a:path>
              </a:pathLst>
            </a:custGeom>
            <a:ln w="38100">
              <a:solidFill>
                <a:srgbClr val="00222A"/>
              </a:solidFill>
            </a:ln>
          </p:spPr>
          <p:txBody>
            <a:bodyPr wrap="square" lIns="0" tIns="0" rIns="0" bIns="0" rtlCol="0"/>
            <a:lstStyle>
              <a:defPPr>
                <a:defRPr kern="0"/>
              </a:defPPr>
            </a:lstStyle>
            <a:p>
              <a:endParaRPr>
                <a:latin typeface="Bahnschrift"/>
              </a:endParaRPr>
            </a:p>
          </p:txBody>
        </p:sp>
        <p:sp>
          <p:nvSpPr>
            <p:cNvPr id="15" name="object 124">
              <a:extLst>
                <a:ext uri="{FF2B5EF4-FFF2-40B4-BE49-F238E27FC236}">
                  <a16:creationId xmlns:a16="http://schemas.microsoft.com/office/drawing/2014/main" id="{7B5EACE0-183F-FE9D-0F8E-1B1564788A03}"/>
                </a:ext>
              </a:extLst>
            </p:cNvPr>
            <p:cNvSpPr/>
            <p:nvPr/>
          </p:nvSpPr>
          <p:spPr>
            <a:xfrm>
              <a:off x="13542880" y="4120540"/>
              <a:ext cx="2732405" cy="3603625"/>
            </a:xfrm>
            <a:custGeom>
              <a:avLst/>
              <a:gdLst/>
              <a:ahLst/>
              <a:cxnLst/>
              <a:rect l="l" t="t" r="r" b="b"/>
              <a:pathLst>
                <a:path w="2732405" h="3603625">
                  <a:moveTo>
                    <a:pt x="152400" y="0"/>
                  </a:moveTo>
                  <a:lnTo>
                    <a:pt x="64293" y="2381"/>
                  </a:lnTo>
                  <a:lnTo>
                    <a:pt x="19050" y="19050"/>
                  </a:lnTo>
                  <a:lnTo>
                    <a:pt x="2381" y="64293"/>
                  </a:lnTo>
                  <a:lnTo>
                    <a:pt x="0" y="152400"/>
                  </a:lnTo>
                  <a:lnTo>
                    <a:pt x="0" y="3450767"/>
                  </a:lnTo>
                  <a:lnTo>
                    <a:pt x="2381" y="3538874"/>
                  </a:lnTo>
                  <a:lnTo>
                    <a:pt x="19050" y="3584117"/>
                  </a:lnTo>
                  <a:lnTo>
                    <a:pt x="64293" y="3600786"/>
                  </a:lnTo>
                  <a:lnTo>
                    <a:pt x="152400" y="3603167"/>
                  </a:lnTo>
                  <a:lnTo>
                    <a:pt x="2579916" y="3603167"/>
                  </a:lnTo>
                  <a:lnTo>
                    <a:pt x="2668022" y="3600786"/>
                  </a:lnTo>
                  <a:lnTo>
                    <a:pt x="2713266" y="3584117"/>
                  </a:lnTo>
                  <a:lnTo>
                    <a:pt x="2729934" y="3538874"/>
                  </a:lnTo>
                  <a:lnTo>
                    <a:pt x="2732316" y="3450767"/>
                  </a:lnTo>
                  <a:lnTo>
                    <a:pt x="2732316" y="152400"/>
                  </a:lnTo>
                  <a:lnTo>
                    <a:pt x="2729934" y="64293"/>
                  </a:lnTo>
                  <a:lnTo>
                    <a:pt x="2713266" y="19050"/>
                  </a:lnTo>
                  <a:lnTo>
                    <a:pt x="2668022" y="2381"/>
                  </a:lnTo>
                  <a:lnTo>
                    <a:pt x="2579916" y="0"/>
                  </a:lnTo>
                  <a:lnTo>
                    <a:pt x="152400" y="0"/>
                  </a:lnTo>
                  <a:close/>
                </a:path>
              </a:pathLst>
            </a:custGeom>
            <a:ln w="38100">
              <a:solidFill>
                <a:srgbClr val="00222A"/>
              </a:solidFill>
            </a:ln>
          </p:spPr>
          <p:txBody>
            <a:bodyPr wrap="square" lIns="0" tIns="0" rIns="0" bIns="0" rtlCol="0"/>
            <a:lstStyle>
              <a:defPPr>
                <a:defRPr kern="0"/>
              </a:defPPr>
            </a:lstStyle>
            <a:p>
              <a:endParaRPr>
                <a:latin typeface="Bahnschrift"/>
              </a:endParaRPr>
            </a:p>
          </p:txBody>
        </p:sp>
      </p:grpSp>
      <p:sp>
        <p:nvSpPr>
          <p:cNvPr id="20" name="TextBox 19">
            <a:extLst>
              <a:ext uri="{FF2B5EF4-FFF2-40B4-BE49-F238E27FC236}">
                <a16:creationId xmlns:a16="http://schemas.microsoft.com/office/drawing/2014/main" id="{547F41C0-BB02-4B92-E020-316DACA03E9F}"/>
              </a:ext>
            </a:extLst>
          </p:cNvPr>
          <p:cNvSpPr txBox="1"/>
          <p:nvPr/>
        </p:nvSpPr>
        <p:spPr>
          <a:xfrm>
            <a:off x="8771798" y="2144739"/>
            <a:ext cx="406750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a:solidFill>
                  <a:srgbClr val="231F20"/>
                </a:solidFill>
                <a:latin typeface="Bahnschrift"/>
              </a:rPr>
              <a:t>5 min</a:t>
            </a:r>
            <a:endParaRPr lang="en-US" sz="3000" dirty="0">
              <a:latin typeface="Bahnschrift"/>
            </a:endParaRPr>
          </a:p>
          <a:p>
            <a:pPr algn="l"/>
            <a:endParaRPr lang="en-US" dirty="0">
              <a:latin typeface="Bahnschrift"/>
              <a:ea typeface="Calibri"/>
              <a:cs typeface="Calibri"/>
            </a:endParaRPr>
          </a:p>
        </p:txBody>
      </p:sp>
    </p:spTree>
    <p:extLst>
      <p:ext uri="{BB962C8B-B14F-4D97-AF65-F5344CB8AC3E}">
        <p14:creationId xmlns:p14="http://schemas.microsoft.com/office/powerpoint/2010/main" val="2533431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1EEFA1-A074-ACAB-2EEC-0340D61CA02E}"/>
              </a:ext>
            </a:extLst>
          </p:cNvPr>
          <p:cNvSpPr>
            <a:spLocks noGrp="1"/>
          </p:cNvSpPr>
          <p:nvPr>
            <p:ph type="title"/>
          </p:nvPr>
        </p:nvSpPr>
        <p:spPr/>
        <p:txBody>
          <a:bodyPr/>
          <a:lstStyle/>
          <a:p>
            <a:r>
              <a:rPr lang="fr-FR" err="1">
                <a:latin typeface="Bahnschrift SemiBold"/>
              </a:rPr>
              <a:t>Boosting</a:t>
            </a:r>
            <a:r>
              <a:rPr lang="fr-FR">
                <a:latin typeface="Bahnschrift SemiBold"/>
              </a:rPr>
              <a:t> </a:t>
            </a:r>
            <a:r>
              <a:rPr lang="fr-FR" err="1">
                <a:latin typeface="Bahnschrift SemiBold"/>
              </a:rPr>
              <a:t>Ideation</a:t>
            </a:r>
            <a:r>
              <a:rPr lang="fr-FR">
                <a:latin typeface="Bahnschrift SemiBold"/>
              </a:rPr>
              <a:t> </a:t>
            </a:r>
            <a:r>
              <a:rPr lang="fr-FR" err="1">
                <a:latin typeface="Bahnschrift SemiBold"/>
              </a:rPr>
              <a:t>with</a:t>
            </a:r>
            <a:r>
              <a:rPr lang="fr-FR">
                <a:latin typeface="Bahnschrift SemiBold"/>
              </a:rPr>
              <a:t> Positive </a:t>
            </a:r>
            <a:r>
              <a:rPr lang="fr-FR" err="1">
                <a:latin typeface="Bahnschrift SemiBold"/>
              </a:rPr>
              <a:t>Emotional</a:t>
            </a:r>
            <a:r>
              <a:rPr lang="fr-FR">
                <a:latin typeface="Bahnschrift SemiBold"/>
              </a:rPr>
              <a:t> </a:t>
            </a:r>
            <a:r>
              <a:rPr lang="fr-FR" err="1">
                <a:latin typeface="Bahnschrift SemiBold"/>
              </a:rPr>
              <a:t>Granularity</a:t>
            </a:r>
          </a:p>
        </p:txBody>
      </p:sp>
      <p:sp>
        <p:nvSpPr>
          <p:cNvPr id="3" name="Espace réservé du contenu 2">
            <a:extLst>
              <a:ext uri="{FF2B5EF4-FFF2-40B4-BE49-F238E27FC236}">
                <a16:creationId xmlns:a16="http://schemas.microsoft.com/office/drawing/2014/main" id="{8B212054-EB1C-481B-2592-344B9064EFF0}"/>
              </a:ext>
            </a:extLst>
          </p:cNvPr>
          <p:cNvSpPr>
            <a:spLocks noGrp="1"/>
          </p:cNvSpPr>
          <p:nvPr>
            <p:ph sz="half" idx="1"/>
          </p:nvPr>
        </p:nvSpPr>
        <p:spPr/>
        <p:txBody>
          <a:bodyPr vert="horz" lIns="91440" tIns="45720" rIns="91440" bIns="45720" rtlCol="0" anchor="t">
            <a:normAutofit/>
          </a:bodyPr>
          <a:lstStyle/>
          <a:p>
            <a:pPr>
              <a:buNone/>
            </a:pPr>
            <a:r>
              <a:rPr lang="fr-FR" sz="1900" b="1" dirty="0" err="1">
                <a:latin typeface="Bahnschrift SemiLight"/>
              </a:rPr>
              <a:t>Why</a:t>
            </a:r>
            <a:r>
              <a:rPr lang="fr-FR" sz="1900" b="1" dirty="0">
                <a:latin typeface="Bahnschrift SemiLight"/>
              </a:rPr>
              <a:t> </a:t>
            </a:r>
            <a:r>
              <a:rPr lang="fr-FR" sz="1900" b="1" dirty="0" err="1">
                <a:latin typeface="Bahnschrift SemiLight"/>
              </a:rPr>
              <a:t>Emotional</a:t>
            </a:r>
            <a:r>
              <a:rPr lang="fr-FR" sz="1900" b="1" dirty="0">
                <a:latin typeface="Bahnschrift SemiLight"/>
              </a:rPr>
              <a:t> </a:t>
            </a:r>
            <a:r>
              <a:rPr lang="fr-FR" sz="1900" b="1" dirty="0" err="1">
                <a:latin typeface="Bahnschrift SemiLight"/>
              </a:rPr>
              <a:t>Granularity</a:t>
            </a:r>
            <a:r>
              <a:rPr lang="fr-FR" sz="1900" b="1" dirty="0">
                <a:latin typeface="Bahnschrift SemiLight"/>
              </a:rPr>
              <a:t> </a:t>
            </a:r>
            <a:r>
              <a:rPr lang="fr-FR" sz="1900" b="1" dirty="0" err="1">
                <a:latin typeface="Bahnschrift SemiLight"/>
              </a:rPr>
              <a:t>Matters</a:t>
            </a:r>
            <a:r>
              <a:rPr lang="fr-FR" sz="1900" b="1" dirty="0">
                <a:latin typeface="Bahnschrift SemiLight"/>
              </a:rPr>
              <a:t> in </a:t>
            </a:r>
            <a:r>
              <a:rPr lang="fr-FR" sz="1900" b="1" dirty="0" err="1">
                <a:latin typeface="Bahnschrift SemiLight"/>
              </a:rPr>
              <a:t>Ideation</a:t>
            </a:r>
            <a:r>
              <a:rPr lang="fr-FR" sz="1900" b="1" dirty="0">
                <a:latin typeface="Bahnschrift SemiLight"/>
              </a:rPr>
              <a:t>?</a:t>
            </a:r>
          </a:p>
          <a:p>
            <a:r>
              <a:rPr lang="fr-FR" sz="2100" dirty="0" err="1">
                <a:latin typeface="Bahnschrift SemiLight"/>
              </a:rPr>
              <a:t>Enhances</a:t>
            </a:r>
            <a:r>
              <a:rPr lang="fr-FR" sz="2100" dirty="0">
                <a:latin typeface="Bahnschrift SemiLight"/>
              </a:rPr>
              <a:t> </a:t>
            </a:r>
            <a:r>
              <a:rPr lang="fr-FR" sz="2100" dirty="0" err="1">
                <a:latin typeface="Bahnschrift SemiLight"/>
              </a:rPr>
              <a:t>Creativity</a:t>
            </a:r>
            <a:r>
              <a:rPr lang="fr-FR" sz="2100" dirty="0">
                <a:latin typeface="Bahnschrift SemiLight"/>
              </a:rPr>
              <a:t>: The more </a:t>
            </a:r>
            <a:r>
              <a:rPr lang="fr-FR" sz="2100" dirty="0" err="1">
                <a:latin typeface="Bahnschrift SemiLight"/>
              </a:rPr>
              <a:t>precisely</a:t>
            </a:r>
            <a:r>
              <a:rPr lang="fr-FR" sz="2100" dirty="0">
                <a:latin typeface="Bahnschrift SemiLight"/>
              </a:rPr>
              <a:t> </a:t>
            </a:r>
            <a:r>
              <a:rPr lang="fr-FR" sz="2100" dirty="0" err="1">
                <a:latin typeface="Bahnschrift SemiLight"/>
              </a:rPr>
              <a:t>we</a:t>
            </a:r>
            <a:r>
              <a:rPr lang="fr-FR" sz="2100" dirty="0">
                <a:latin typeface="Bahnschrift SemiLight"/>
              </a:rPr>
              <a:t> </a:t>
            </a:r>
            <a:r>
              <a:rPr lang="fr-FR" sz="2100" dirty="0" err="1">
                <a:latin typeface="Bahnschrift SemiLight"/>
              </a:rPr>
              <a:t>define</a:t>
            </a:r>
            <a:r>
              <a:rPr lang="fr-FR" sz="2100" dirty="0">
                <a:latin typeface="Bahnschrift SemiLight"/>
              </a:rPr>
              <a:t> </a:t>
            </a:r>
            <a:r>
              <a:rPr lang="fr-FR" sz="2100" dirty="0" err="1">
                <a:latin typeface="Bahnschrift SemiLight"/>
              </a:rPr>
              <a:t>emotions</a:t>
            </a:r>
            <a:r>
              <a:rPr lang="fr-FR" sz="2100" dirty="0">
                <a:latin typeface="Bahnschrift SemiLight"/>
              </a:rPr>
              <a:t>, the more diverse and innovative </a:t>
            </a:r>
            <a:r>
              <a:rPr lang="fr-FR" sz="2100" dirty="0" err="1">
                <a:latin typeface="Bahnschrift SemiLight"/>
              </a:rPr>
              <a:t>ideas</a:t>
            </a:r>
            <a:r>
              <a:rPr lang="fr-FR" sz="2100" dirty="0">
                <a:latin typeface="Bahnschrift SemiLight"/>
              </a:rPr>
              <a:t> </a:t>
            </a:r>
            <a:r>
              <a:rPr lang="fr-FR" sz="2100" dirty="0" err="1">
                <a:latin typeface="Bahnschrift SemiLight"/>
              </a:rPr>
              <a:t>emerge</a:t>
            </a:r>
            <a:r>
              <a:rPr lang="fr-FR" sz="2100" dirty="0">
                <a:latin typeface="Bahnschrift SemiLight"/>
              </a:rPr>
              <a:t>.</a:t>
            </a:r>
          </a:p>
          <a:p>
            <a:r>
              <a:rPr lang="fr-FR" sz="2100" dirty="0">
                <a:latin typeface="Bahnschrift SemiLight"/>
              </a:rPr>
              <a:t>Encourages </a:t>
            </a:r>
            <a:r>
              <a:rPr lang="fr-FR" sz="2100" dirty="0" err="1">
                <a:latin typeface="Bahnschrift SemiLight"/>
              </a:rPr>
              <a:t>Empathy</a:t>
            </a:r>
            <a:r>
              <a:rPr lang="fr-FR" sz="2100" dirty="0">
                <a:latin typeface="Bahnschrift SemiLight"/>
              </a:rPr>
              <a:t>: </a:t>
            </a:r>
            <a:r>
              <a:rPr lang="fr-FR" sz="2100" dirty="0" err="1">
                <a:latin typeface="Bahnschrift SemiLight"/>
              </a:rPr>
              <a:t>Understanding</a:t>
            </a:r>
            <a:r>
              <a:rPr lang="fr-FR" sz="2100" dirty="0">
                <a:latin typeface="Bahnschrift SemiLight"/>
              </a:rPr>
              <a:t> </a:t>
            </a:r>
            <a:r>
              <a:rPr lang="fr-FR" sz="2100" dirty="0" err="1">
                <a:latin typeface="Bahnschrift SemiLight"/>
              </a:rPr>
              <a:t>nuanced</a:t>
            </a:r>
            <a:r>
              <a:rPr lang="fr-FR" sz="2100" dirty="0">
                <a:latin typeface="Bahnschrift SemiLight"/>
              </a:rPr>
              <a:t> </a:t>
            </a:r>
            <a:r>
              <a:rPr lang="fr-FR" sz="2100" dirty="0" err="1">
                <a:latin typeface="Bahnschrift SemiLight"/>
              </a:rPr>
              <a:t>emotions</a:t>
            </a:r>
            <a:r>
              <a:rPr lang="fr-FR" sz="2100" dirty="0">
                <a:latin typeface="Bahnschrift SemiLight"/>
              </a:rPr>
              <a:t> </a:t>
            </a:r>
            <a:r>
              <a:rPr lang="fr-FR" sz="2100" dirty="0" err="1">
                <a:latin typeface="Bahnschrift SemiLight"/>
              </a:rPr>
              <a:t>helps</a:t>
            </a:r>
            <a:r>
              <a:rPr lang="fr-FR" sz="2100" dirty="0">
                <a:latin typeface="Bahnschrift SemiLight"/>
              </a:rPr>
              <a:t> design solutions </a:t>
            </a:r>
            <a:r>
              <a:rPr lang="fr-FR" sz="2100" dirty="0" err="1">
                <a:latin typeface="Bahnschrift SemiLight"/>
              </a:rPr>
              <a:t>that</a:t>
            </a:r>
            <a:r>
              <a:rPr lang="fr-FR" sz="2100" dirty="0">
                <a:latin typeface="Bahnschrift SemiLight"/>
              </a:rPr>
              <a:t> </a:t>
            </a:r>
            <a:r>
              <a:rPr lang="fr-FR" sz="2100" dirty="0" err="1">
                <a:latin typeface="Bahnschrift SemiLight"/>
              </a:rPr>
              <a:t>truly</a:t>
            </a:r>
            <a:r>
              <a:rPr lang="fr-FR" sz="2100" dirty="0">
                <a:latin typeface="Bahnschrift SemiLight"/>
              </a:rPr>
              <a:t> </a:t>
            </a:r>
            <a:r>
              <a:rPr lang="fr-FR" sz="2100" dirty="0" err="1">
                <a:latin typeface="Bahnschrift SemiLight"/>
              </a:rPr>
              <a:t>resonate</a:t>
            </a:r>
            <a:r>
              <a:rPr lang="fr-FR" sz="2100" dirty="0">
                <a:latin typeface="Bahnschrift SemiLight"/>
              </a:rPr>
              <a:t> </a:t>
            </a:r>
            <a:r>
              <a:rPr lang="fr-FR" sz="2100" dirty="0" err="1">
                <a:latin typeface="Bahnschrift SemiLight"/>
              </a:rPr>
              <a:t>with</a:t>
            </a:r>
            <a:r>
              <a:rPr lang="fr-FR" sz="2100" dirty="0">
                <a:latin typeface="Bahnschrift SemiLight"/>
              </a:rPr>
              <a:t> </a:t>
            </a:r>
            <a:r>
              <a:rPr lang="fr-FR" sz="2100" dirty="0" err="1">
                <a:latin typeface="Bahnschrift SemiLight"/>
              </a:rPr>
              <a:t>users</a:t>
            </a:r>
            <a:r>
              <a:rPr lang="fr-FR" sz="2100" dirty="0">
                <a:latin typeface="Bahnschrift SemiLight"/>
              </a:rPr>
              <a:t>.</a:t>
            </a:r>
          </a:p>
          <a:p>
            <a:r>
              <a:rPr lang="fr-FR" sz="2100" dirty="0" err="1">
                <a:latin typeface="Bahnschrift SemiLight"/>
              </a:rPr>
              <a:t>Strengthens</a:t>
            </a:r>
            <a:r>
              <a:rPr lang="fr-FR" sz="2100" dirty="0">
                <a:latin typeface="Bahnschrift SemiLight"/>
              </a:rPr>
              <a:t> Communication: </a:t>
            </a:r>
            <a:r>
              <a:rPr lang="fr-FR" sz="2100" dirty="0" err="1">
                <a:latin typeface="Bahnschrift SemiLight"/>
              </a:rPr>
              <a:t>Using</a:t>
            </a:r>
            <a:r>
              <a:rPr lang="fr-FR" sz="2100" dirty="0">
                <a:latin typeface="Bahnschrift SemiLight"/>
              </a:rPr>
              <a:t> </a:t>
            </a:r>
            <a:r>
              <a:rPr lang="fr-FR" sz="2100" dirty="0" err="1">
                <a:latin typeface="Bahnschrift SemiLight"/>
              </a:rPr>
              <a:t>specific</a:t>
            </a:r>
            <a:r>
              <a:rPr lang="fr-FR" sz="2100" dirty="0">
                <a:latin typeface="Bahnschrift SemiLight"/>
              </a:rPr>
              <a:t> </a:t>
            </a:r>
            <a:r>
              <a:rPr lang="fr-FR" sz="2100" dirty="0" err="1">
                <a:latin typeface="Bahnschrift SemiLight"/>
              </a:rPr>
              <a:t>emotional</a:t>
            </a:r>
            <a:r>
              <a:rPr lang="fr-FR" sz="2100" dirty="0">
                <a:latin typeface="Bahnschrift SemiLight"/>
              </a:rPr>
              <a:t> </a:t>
            </a:r>
            <a:r>
              <a:rPr lang="fr-FR" sz="2100" dirty="0" err="1">
                <a:latin typeface="Bahnschrift SemiLight"/>
              </a:rPr>
              <a:t>terms</a:t>
            </a:r>
            <a:r>
              <a:rPr lang="fr-FR" sz="2100" dirty="0">
                <a:latin typeface="Bahnschrift SemiLight"/>
              </a:rPr>
              <a:t> </a:t>
            </a:r>
            <a:r>
              <a:rPr lang="fr-FR" sz="2100" dirty="0" err="1">
                <a:latin typeface="Bahnschrift SemiLight"/>
              </a:rPr>
              <a:t>refines</a:t>
            </a:r>
            <a:r>
              <a:rPr lang="fr-FR" sz="2100" dirty="0">
                <a:latin typeface="Bahnschrift SemiLight"/>
              </a:rPr>
              <a:t> team discussions and </a:t>
            </a:r>
            <a:r>
              <a:rPr lang="fr-FR" sz="2100" dirty="0" err="1">
                <a:latin typeface="Bahnschrift SemiLight"/>
              </a:rPr>
              <a:t>ideation</a:t>
            </a:r>
            <a:r>
              <a:rPr lang="fr-FR" sz="2100" dirty="0">
                <a:latin typeface="Bahnschrift SemiLight"/>
              </a:rPr>
              <a:t> sessions.</a:t>
            </a:r>
          </a:p>
          <a:p>
            <a:endParaRPr lang="fr-FR" sz="2100" dirty="0">
              <a:latin typeface="Bahnschrift SemiLight"/>
            </a:endParaRPr>
          </a:p>
        </p:txBody>
      </p:sp>
      <p:pic>
        <p:nvPicPr>
          <p:cNvPr id="8" name="Google Shape;1779;p157" descr="Une image contenant texte, Dessin au trait, croquis, blanc&#10;&#10;Le contenu généré par l’IA peut être incorrect.">
            <a:extLst>
              <a:ext uri="{FF2B5EF4-FFF2-40B4-BE49-F238E27FC236}">
                <a16:creationId xmlns:a16="http://schemas.microsoft.com/office/drawing/2014/main" id="{2C87D345-CAB8-602A-95B7-C2D19C79CD3C}"/>
              </a:ext>
            </a:extLst>
          </p:cNvPr>
          <p:cNvPicPr preferRelativeResize="0"/>
          <p:nvPr/>
        </p:nvPicPr>
        <p:blipFill rotWithShape="1">
          <a:blip r:embed="rId3">
            <a:alphaModFix/>
          </a:blip>
          <a:srcRect l="5551" r="13286"/>
          <a:stretch/>
        </p:blipFill>
        <p:spPr>
          <a:xfrm>
            <a:off x="7583067" y="1823650"/>
            <a:ext cx="3315305" cy="4821699"/>
          </a:xfrm>
          <a:prstGeom prst="rect">
            <a:avLst/>
          </a:prstGeom>
          <a:noFill/>
          <a:ln>
            <a:noFill/>
          </a:ln>
        </p:spPr>
      </p:pic>
      <p:sp>
        <p:nvSpPr>
          <p:cNvPr id="5" name="TextBox 4">
            <a:extLst>
              <a:ext uri="{FF2B5EF4-FFF2-40B4-BE49-F238E27FC236}">
                <a16:creationId xmlns:a16="http://schemas.microsoft.com/office/drawing/2014/main" id="{CC40B00C-B589-6DF6-3640-0A1D84F84469}"/>
              </a:ext>
            </a:extLst>
          </p:cNvPr>
          <p:cNvSpPr txBox="1"/>
          <p:nvPr/>
        </p:nvSpPr>
        <p:spPr>
          <a:xfrm>
            <a:off x="9528826" y="6368350"/>
            <a:ext cx="6094268" cy="276999"/>
          </a:xfrm>
          <a:prstGeom prst="rect">
            <a:avLst/>
          </a:prstGeom>
          <a:noFill/>
        </p:spPr>
        <p:txBody>
          <a:bodyPr wrap="square">
            <a:spAutoFit/>
          </a:bodyPr>
          <a:lstStyle/>
          <a:p>
            <a:r>
              <a:rPr lang="fr-BE" sz="1200" dirty="0">
                <a:hlinkClick r:id="rId4"/>
              </a:rPr>
              <a:t>manual-v06.pages</a:t>
            </a:r>
            <a:endParaRPr lang="fr-FR" sz="1200" dirty="0">
              <a:latin typeface="Bahnschrift SemiLight" panose="020B0502040204020203" pitchFamily="34" charset="0"/>
            </a:endParaRPr>
          </a:p>
        </p:txBody>
      </p:sp>
    </p:spTree>
    <p:extLst>
      <p:ext uri="{BB962C8B-B14F-4D97-AF65-F5344CB8AC3E}">
        <p14:creationId xmlns:p14="http://schemas.microsoft.com/office/powerpoint/2010/main" val="3781392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D0808-A3C1-BBFA-375F-E471688292F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39E2AF3-38F1-05A8-E155-96AEA9992874}"/>
              </a:ext>
            </a:extLst>
          </p:cNvPr>
          <p:cNvSpPr>
            <a:spLocks noGrp="1"/>
          </p:cNvSpPr>
          <p:nvPr>
            <p:ph type="title"/>
          </p:nvPr>
        </p:nvSpPr>
        <p:spPr/>
        <p:txBody>
          <a:bodyPr/>
          <a:lstStyle/>
          <a:p>
            <a:r>
              <a:rPr lang="fr-FR" err="1">
                <a:latin typeface="Bahnschrift SemiBold"/>
              </a:rPr>
              <a:t>Boosting</a:t>
            </a:r>
            <a:r>
              <a:rPr lang="fr-FR">
                <a:latin typeface="Bahnschrift SemiBold"/>
              </a:rPr>
              <a:t> </a:t>
            </a:r>
            <a:r>
              <a:rPr lang="fr-FR" err="1">
                <a:latin typeface="Bahnschrift SemiBold"/>
              </a:rPr>
              <a:t>Ideation</a:t>
            </a:r>
            <a:r>
              <a:rPr lang="fr-FR">
                <a:latin typeface="Bahnschrift SemiBold"/>
              </a:rPr>
              <a:t> </a:t>
            </a:r>
            <a:r>
              <a:rPr lang="fr-FR" err="1">
                <a:latin typeface="Bahnschrift SemiBold"/>
              </a:rPr>
              <a:t>with</a:t>
            </a:r>
            <a:r>
              <a:rPr lang="fr-FR">
                <a:latin typeface="Bahnschrift SemiBold"/>
              </a:rPr>
              <a:t> Positive </a:t>
            </a:r>
            <a:r>
              <a:rPr lang="fr-FR" err="1">
                <a:latin typeface="Bahnschrift SemiBold"/>
              </a:rPr>
              <a:t>Emotional</a:t>
            </a:r>
            <a:r>
              <a:rPr lang="fr-FR">
                <a:latin typeface="Bahnschrift SemiBold"/>
              </a:rPr>
              <a:t> </a:t>
            </a:r>
            <a:r>
              <a:rPr lang="fr-FR" err="1">
                <a:latin typeface="Bahnschrift SemiBold"/>
              </a:rPr>
              <a:t>Granularity</a:t>
            </a:r>
          </a:p>
        </p:txBody>
      </p:sp>
      <p:sp>
        <p:nvSpPr>
          <p:cNvPr id="3" name="Espace réservé du contenu 2">
            <a:extLst>
              <a:ext uri="{FF2B5EF4-FFF2-40B4-BE49-F238E27FC236}">
                <a16:creationId xmlns:a16="http://schemas.microsoft.com/office/drawing/2014/main" id="{A7B0F6F7-D495-EBB9-CB5C-75051B902D64}"/>
              </a:ext>
            </a:extLst>
          </p:cNvPr>
          <p:cNvSpPr>
            <a:spLocks noGrp="1"/>
          </p:cNvSpPr>
          <p:nvPr>
            <p:ph sz="half" idx="1"/>
          </p:nvPr>
        </p:nvSpPr>
        <p:spPr>
          <a:xfrm>
            <a:off x="838200" y="1825625"/>
            <a:ext cx="6477000" cy="4351338"/>
          </a:xfrm>
        </p:spPr>
        <p:txBody>
          <a:bodyPr vert="horz" lIns="91440" tIns="45720" rIns="91440" bIns="45720" rtlCol="0" anchor="t">
            <a:normAutofit fontScale="62500" lnSpcReduction="20000"/>
          </a:bodyPr>
          <a:lstStyle/>
          <a:p>
            <a:pPr>
              <a:buNone/>
            </a:pPr>
            <a:r>
              <a:rPr lang="fr-FR" sz="3800" b="1" dirty="0">
                <a:latin typeface="Bahnschrift SemiLight"/>
              </a:rPr>
              <a:t>How to </a:t>
            </a:r>
            <a:r>
              <a:rPr lang="fr-FR" sz="3800" b="1" dirty="0" err="1">
                <a:latin typeface="Bahnschrift SemiLight"/>
              </a:rPr>
              <a:t>Leverage</a:t>
            </a:r>
            <a:r>
              <a:rPr lang="fr-FR" sz="3800" b="1" dirty="0">
                <a:latin typeface="Bahnschrift SemiLight"/>
              </a:rPr>
              <a:t> Positive </a:t>
            </a:r>
            <a:r>
              <a:rPr lang="fr-FR" sz="3800" b="1" dirty="0" err="1">
                <a:latin typeface="Bahnschrift SemiLight"/>
              </a:rPr>
              <a:t>Emotional</a:t>
            </a:r>
            <a:r>
              <a:rPr lang="fr-FR" sz="3800" b="1" dirty="0">
                <a:latin typeface="Bahnschrift SemiLight"/>
              </a:rPr>
              <a:t> </a:t>
            </a:r>
            <a:r>
              <a:rPr lang="fr-FR" sz="3800" b="1" dirty="0" err="1">
                <a:latin typeface="Bahnschrift SemiLight"/>
              </a:rPr>
              <a:t>Granularity</a:t>
            </a:r>
            <a:r>
              <a:rPr lang="fr-FR" sz="3800" b="1" dirty="0">
                <a:latin typeface="Bahnschrift SemiLight"/>
              </a:rPr>
              <a:t> in </a:t>
            </a:r>
            <a:r>
              <a:rPr lang="fr-FR" sz="3800" b="1" dirty="0" err="1">
                <a:latin typeface="Bahnschrift SemiLight"/>
              </a:rPr>
              <a:t>Ideation</a:t>
            </a:r>
            <a:r>
              <a:rPr lang="fr-FR" sz="3800" b="1" dirty="0">
                <a:latin typeface="Bahnschrift SemiLight"/>
              </a:rPr>
              <a:t>?</a:t>
            </a:r>
            <a:endParaRPr lang="fr-FR" sz="3800" b="1" dirty="0"/>
          </a:p>
          <a:p>
            <a:r>
              <a:rPr lang="fr-FR" dirty="0">
                <a:latin typeface="Bahnschrift SemiLight"/>
              </a:rPr>
              <a:t>Explore a Richer </a:t>
            </a:r>
            <a:r>
              <a:rPr lang="fr-FR" dirty="0" err="1">
                <a:latin typeface="Bahnschrift SemiLight"/>
              </a:rPr>
              <a:t>Emotional</a:t>
            </a:r>
            <a:r>
              <a:rPr lang="fr-FR" dirty="0">
                <a:latin typeface="Bahnschrift SemiLight"/>
              </a:rPr>
              <a:t> </a:t>
            </a:r>
            <a:r>
              <a:rPr lang="fr-FR" dirty="0" err="1">
                <a:latin typeface="Bahnschrift SemiLight"/>
              </a:rPr>
              <a:t>Vocabulary</a:t>
            </a:r>
            <a:r>
              <a:rPr lang="fr-FR" dirty="0">
                <a:latin typeface="Bahnschrift SemiLight"/>
              </a:rPr>
              <a:t>: </a:t>
            </a:r>
            <a:r>
              <a:rPr lang="fr-FR" dirty="0" err="1">
                <a:latin typeface="Bahnschrift SemiLight"/>
              </a:rPr>
              <a:t>Instead</a:t>
            </a:r>
            <a:r>
              <a:rPr lang="fr-FR" dirty="0">
                <a:latin typeface="Bahnschrift SemiLight"/>
              </a:rPr>
              <a:t> of "happy," </a:t>
            </a:r>
            <a:r>
              <a:rPr lang="fr-FR" dirty="0" err="1">
                <a:latin typeface="Bahnschrift SemiLight"/>
              </a:rPr>
              <a:t>consider</a:t>
            </a:r>
            <a:r>
              <a:rPr lang="fr-FR" dirty="0">
                <a:latin typeface="Bahnschrift SemiLight"/>
              </a:rPr>
              <a:t> "</a:t>
            </a:r>
            <a:r>
              <a:rPr lang="fr-FR" dirty="0" err="1">
                <a:latin typeface="Bahnschrift SemiLight"/>
              </a:rPr>
              <a:t>joyful</a:t>
            </a:r>
            <a:r>
              <a:rPr lang="fr-FR" dirty="0">
                <a:latin typeface="Bahnschrift SemiLight"/>
              </a:rPr>
              <a:t>," "</a:t>
            </a:r>
            <a:r>
              <a:rPr lang="fr-FR" dirty="0" err="1">
                <a:latin typeface="Bahnschrift SemiLight"/>
              </a:rPr>
              <a:t>grateful</a:t>
            </a:r>
            <a:r>
              <a:rPr lang="fr-FR" dirty="0">
                <a:latin typeface="Bahnschrift SemiLight"/>
              </a:rPr>
              <a:t>," "</a:t>
            </a:r>
            <a:r>
              <a:rPr lang="fr-FR" dirty="0" err="1">
                <a:latin typeface="Bahnschrift SemiLight"/>
              </a:rPr>
              <a:t>curious</a:t>
            </a:r>
            <a:r>
              <a:rPr lang="fr-FR" dirty="0">
                <a:latin typeface="Bahnschrift SemiLight"/>
              </a:rPr>
              <a:t>," or "</a:t>
            </a:r>
            <a:r>
              <a:rPr lang="fr-FR" dirty="0" err="1">
                <a:latin typeface="Bahnschrift SemiLight"/>
              </a:rPr>
              <a:t>inspired</a:t>
            </a:r>
            <a:r>
              <a:rPr lang="fr-FR" dirty="0">
                <a:latin typeface="Bahnschrift SemiLight"/>
              </a:rPr>
              <a:t>."</a:t>
            </a:r>
            <a:endParaRPr lang="fr-FR" dirty="0"/>
          </a:p>
          <a:p>
            <a:r>
              <a:rPr lang="fr-FR" dirty="0">
                <a:latin typeface="Bahnschrift SemiLight"/>
              </a:rPr>
              <a:t>Use Emotion-</a:t>
            </a:r>
            <a:r>
              <a:rPr lang="fr-FR" dirty="0" err="1">
                <a:latin typeface="Bahnschrift SemiLight"/>
              </a:rPr>
              <a:t>Based</a:t>
            </a:r>
            <a:r>
              <a:rPr lang="fr-FR" dirty="0">
                <a:latin typeface="Bahnschrift SemiLight"/>
              </a:rPr>
              <a:t> Prompt </a:t>
            </a:r>
            <a:r>
              <a:rPr lang="fr-FR" dirty="0" err="1">
                <a:latin typeface="Bahnschrift SemiLight"/>
              </a:rPr>
              <a:t>Cards</a:t>
            </a:r>
            <a:r>
              <a:rPr lang="fr-FR" dirty="0">
                <a:latin typeface="Bahnschrift SemiLight"/>
              </a:rPr>
              <a:t>: </a:t>
            </a:r>
            <a:r>
              <a:rPr lang="fr-FR" dirty="0" err="1">
                <a:latin typeface="Bahnschrift SemiLight"/>
              </a:rPr>
              <a:t>These</a:t>
            </a:r>
            <a:r>
              <a:rPr lang="fr-FR" dirty="0">
                <a:latin typeface="Bahnschrift SemiLight"/>
              </a:rPr>
              <a:t> </a:t>
            </a:r>
            <a:r>
              <a:rPr lang="fr-FR" dirty="0" err="1">
                <a:latin typeface="Bahnschrift SemiLight"/>
              </a:rPr>
              <a:t>tools</a:t>
            </a:r>
            <a:r>
              <a:rPr lang="fr-FR" dirty="0">
                <a:latin typeface="Bahnschrift SemiLight"/>
              </a:rPr>
              <a:t> help teams explore a </a:t>
            </a:r>
            <a:r>
              <a:rPr lang="fr-FR" dirty="0" err="1">
                <a:latin typeface="Bahnschrift SemiLight"/>
              </a:rPr>
              <a:t>variety</a:t>
            </a:r>
            <a:r>
              <a:rPr lang="fr-FR" dirty="0">
                <a:latin typeface="Bahnschrift SemiLight"/>
              </a:rPr>
              <a:t> of positive </a:t>
            </a:r>
            <a:r>
              <a:rPr lang="fr-FR" dirty="0" err="1">
                <a:latin typeface="Bahnschrift SemiLight"/>
              </a:rPr>
              <a:t>emotions</a:t>
            </a:r>
            <a:r>
              <a:rPr lang="fr-FR" dirty="0">
                <a:latin typeface="Bahnschrift SemiLight"/>
              </a:rPr>
              <a:t> and </a:t>
            </a:r>
            <a:r>
              <a:rPr lang="fr-FR" dirty="0" err="1">
                <a:latin typeface="Bahnschrift SemiLight"/>
              </a:rPr>
              <a:t>their</a:t>
            </a:r>
            <a:r>
              <a:rPr lang="fr-FR" dirty="0">
                <a:latin typeface="Bahnschrift SemiLight"/>
              </a:rPr>
              <a:t> nuances.</a:t>
            </a:r>
            <a:endParaRPr lang="fr-FR" dirty="0"/>
          </a:p>
          <a:p>
            <a:r>
              <a:rPr lang="fr-FR" dirty="0" err="1">
                <a:latin typeface="Bahnschrift SemiLight"/>
              </a:rPr>
              <a:t>Map</a:t>
            </a:r>
            <a:r>
              <a:rPr lang="fr-FR" dirty="0">
                <a:latin typeface="Bahnschrift SemiLight"/>
              </a:rPr>
              <a:t> Emotions to User </a:t>
            </a:r>
            <a:r>
              <a:rPr lang="fr-FR" dirty="0" err="1">
                <a:latin typeface="Bahnschrift SemiLight"/>
              </a:rPr>
              <a:t>Experiences</a:t>
            </a:r>
            <a:r>
              <a:rPr lang="fr-FR" dirty="0">
                <a:latin typeface="Bahnschrift SemiLight"/>
              </a:rPr>
              <a:t>: </a:t>
            </a:r>
            <a:r>
              <a:rPr lang="fr-FR" dirty="0" err="1">
                <a:latin typeface="Bahnschrift SemiLight"/>
              </a:rPr>
              <a:t>Identify</a:t>
            </a:r>
            <a:r>
              <a:rPr lang="fr-FR" dirty="0">
                <a:latin typeface="Bahnschrift SemiLight"/>
              </a:rPr>
              <a:t> key moments in a </a:t>
            </a:r>
            <a:r>
              <a:rPr lang="fr-FR" dirty="0" err="1">
                <a:latin typeface="Bahnschrift SemiLight"/>
              </a:rPr>
              <a:t>user’s</a:t>
            </a:r>
            <a:r>
              <a:rPr lang="fr-FR" dirty="0">
                <a:latin typeface="Bahnschrift SemiLight"/>
              </a:rPr>
              <a:t> </a:t>
            </a:r>
            <a:r>
              <a:rPr lang="fr-FR" dirty="0" err="1">
                <a:latin typeface="Bahnschrift SemiLight"/>
              </a:rPr>
              <a:t>journey</a:t>
            </a:r>
            <a:r>
              <a:rPr lang="fr-FR" dirty="0">
                <a:latin typeface="Bahnschrift SemiLight"/>
              </a:rPr>
              <a:t> </a:t>
            </a:r>
            <a:r>
              <a:rPr lang="fr-FR" dirty="0" err="1">
                <a:latin typeface="Bahnschrift SemiLight"/>
              </a:rPr>
              <a:t>that</a:t>
            </a:r>
            <a:r>
              <a:rPr lang="fr-FR" dirty="0">
                <a:latin typeface="Bahnschrift SemiLight"/>
              </a:rPr>
              <a:t> trigger </a:t>
            </a:r>
            <a:r>
              <a:rPr lang="fr-FR" dirty="0" err="1">
                <a:latin typeface="Bahnschrift SemiLight"/>
              </a:rPr>
              <a:t>specific</a:t>
            </a:r>
            <a:r>
              <a:rPr lang="fr-FR" dirty="0">
                <a:latin typeface="Bahnschrift SemiLight"/>
              </a:rPr>
              <a:t> </a:t>
            </a:r>
            <a:r>
              <a:rPr lang="fr-FR" dirty="0" err="1">
                <a:latin typeface="Bahnschrift SemiLight"/>
              </a:rPr>
              <a:t>emotions</a:t>
            </a:r>
            <a:r>
              <a:rPr lang="fr-FR" dirty="0">
                <a:latin typeface="Bahnschrift SemiLight"/>
              </a:rPr>
              <a:t>.</a:t>
            </a:r>
            <a:endParaRPr lang="fr-FR" dirty="0"/>
          </a:p>
          <a:p>
            <a:r>
              <a:rPr lang="fr-FR" dirty="0">
                <a:latin typeface="Bahnschrift SemiLight"/>
              </a:rPr>
              <a:t>Use Emotions as a </a:t>
            </a:r>
            <a:r>
              <a:rPr lang="fr-FR" dirty="0" err="1">
                <a:latin typeface="Bahnschrift SemiLight"/>
              </a:rPr>
              <a:t>Springboard</a:t>
            </a:r>
            <a:r>
              <a:rPr lang="fr-FR" dirty="0">
                <a:latin typeface="Bahnschrift SemiLight"/>
              </a:rPr>
              <a:t> for </a:t>
            </a:r>
            <a:r>
              <a:rPr lang="fr-FR" dirty="0" err="1">
                <a:latin typeface="Bahnschrift SemiLight"/>
              </a:rPr>
              <a:t>Ideas</a:t>
            </a:r>
            <a:r>
              <a:rPr lang="fr-FR" dirty="0">
                <a:latin typeface="Bahnschrift SemiLight"/>
              </a:rPr>
              <a:t>: </a:t>
            </a:r>
            <a:r>
              <a:rPr lang="fr-FR" dirty="0" err="1">
                <a:latin typeface="Bahnschrift SemiLight"/>
              </a:rPr>
              <a:t>Ask</a:t>
            </a:r>
            <a:r>
              <a:rPr lang="fr-FR" dirty="0">
                <a:latin typeface="Bahnschrift SemiLight"/>
              </a:rPr>
              <a:t>, “How </a:t>
            </a:r>
            <a:r>
              <a:rPr lang="fr-FR" dirty="0" err="1">
                <a:latin typeface="Bahnschrift SemiLight"/>
              </a:rPr>
              <a:t>might</a:t>
            </a:r>
            <a:r>
              <a:rPr lang="fr-FR" dirty="0">
                <a:latin typeface="Bahnschrift SemiLight"/>
              </a:rPr>
              <a:t> </a:t>
            </a:r>
            <a:r>
              <a:rPr lang="fr-FR" dirty="0" err="1">
                <a:latin typeface="Bahnschrift SemiLight"/>
              </a:rPr>
              <a:t>we</a:t>
            </a:r>
            <a:r>
              <a:rPr lang="fr-FR" dirty="0">
                <a:latin typeface="Bahnschrift SemiLight"/>
              </a:rPr>
              <a:t> design an </a:t>
            </a:r>
            <a:r>
              <a:rPr lang="fr-FR" dirty="0" err="1">
                <a:latin typeface="Bahnschrift SemiLight"/>
              </a:rPr>
              <a:t>experience</a:t>
            </a:r>
            <a:r>
              <a:rPr lang="fr-FR" dirty="0">
                <a:latin typeface="Bahnschrift SemiLight"/>
              </a:rPr>
              <a:t> </a:t>
            </a:r>
            <a:r>
              <a:rPr lang="fr-FR" dirty="0" err="1">
                <a:latin typeface="Bahnschrift SemiLight"/>
              </a:rPr>
              <a:t>that</a:t>
            </a:r>
            <a:r>
              <a:rPr lang="fr-FR" dirty="0">
                <a:latin typeface="Bahnschrift SemiLight"/>
              </a:rPr>
              <a:t> </a:t>
            </a:r>
            <a:r>
              <a:rPr lang="fr-FR" dirty="0" err="1">
                <a:latin typeface="Bahnschrift SemiLight"/>
              </a:rPr>
              <a:t>evokes</a:t>
            </a:r>
            <a:r>
              <a:rPr lang="fr-FR" dirty="0">
                <a:latin typeface="Bahnschrift SemiLight"/>
              </a:rPr>
              <a:t> [</a:t>
            </a:r>
            <a:r>
              <a:rPr lang="fr-FR" dirty="0" err="1">
                <a:latin typeface="Bahnschrift SemiLight"/>
              </a:rPr>
              <a:t>specific</a:t>
            </a:r>
            <a:r>
              <a:rPr lang="fr-FR" dirty="0">
                <a:latin typeface="Bahnschrift SemiLight"/>
              </a:rPr>
              <a:t> </a:t>
            </a:r>
            <a:r>
              <a:rPr lang="fr-FR" dirty="0" err="1">
                <a:latin typeface="Bahnschrift SemiLight"/>
              </a:rPr>
              <a:t>emotion</a:t>
            </a:r>
            <a:r>
              <a:rPr lang="fr-FR" dirty="0">
                <a:latin typeface="Bahnschrift SemiLight"/>
              </a:rPr>
              <a:t>]?”</a:t>
            </a:r>
            <a:endParaRPr lang="fr-FR" dirty="0"/>
          </a:p>
          <a:p>
            <a:r>
              <a:rPr lang="fr-FR" dirty="0">
                <a:latin typeface="Bahnschrift SemiLight"/>
              </a:rPr>
              <a:t>Encourage </a:t>
            </a:r>
            <a:r>
              <a:rPr lang="fr-FR" dirty="0" err="1">
                <a:latin typeface="Bahnschrift SemiLight"/>
              </a:rPr>
              <a:t>Emotional</a:t>
            </a:r>
            <a:r>
              <a:rPr lang="fr-FR" dirty="0">
                <a:latin typeface="Bahnschrift SemiLight"/>
              </a:rPr>
              <a:t> Storytelling: Have </a:t>
            </a:r>
            <a:r>
              <a:rPr lang="fr-FR" dirty="0" err="1">
                <a:latin typeface="Bahnschrift SemiLight"/>
              </a:rPr>
              <a:t>users</a:t>
            </a:r>
            <a:r>
              <a:rPr lang="fr-FR" dirty="0">
                <a:latin typeface="Bahnschrift SemiLight"/>
              </a:rPr>
              <a:t> or team </a:t>
            </a:r>
            <a:r>
              <a:rPr lang="fr-FR" dirty="0" err="1">
                <a:latin typeface="Bahnschrift SemiLight"/>
              </a:rPr>
              <a:t>members</a:t>
            </a:r>
            <a:r>
              <a:rPr lang="fr-FR" dirty="0">
                <a:latin typeface="Bahnschrift SemiLight"/>
              </a:rPr>
              <a:t> </a:t>
            </a:r>
            <a:r>
              <a:rPr lang="fr-FR" dirty="0" err="1">
                <a:latin typeface="Bahnschrift SemiLight"/>
              </a:rPr>
              <a:t>share</a:t>
            </a:r>
            <a:r>
              <a:rPr lang="fr-FR" dirty="0">
                <a:latin typeface="Bahnschrift SemiLight"/>
              </a:rPr>
              <a:t> moments </a:t>
            </a:r>
            <a:r>
              <a:rPr lang="fr-FR" dirty="0" err="1">
                <a:latin typeface="Bahnschrift SemiLight"/>
              </a:rPr>
              <a:t>tied</a:t>
            </a:r>
            <a:r>
              <a:rPr lang="fr-FR" dirty="0">
                <a:latin typeface="Bahnschrift SemiLight"/>
              </a:rPr>
              <a:t> to a </a:t>
            </a:r>
            <a:r>
              <a:rPr lang="fr-FR" dirty="0" err="1">
                <a:latin typeface="Bahnschrift SemiLight"/>
              </a:rPr>
              <a:t>particular</a:t>
            </a:r>
            <a:r>
              <a:rPr lang="fr-FR" dirty="0">
                <a:latin typeface="Bahnschrift SemiLight"/>
              </a:rPr>
              <a:t> </a:t>
            </a:r>
            <a:r>
              <a:rPr lang="fr-FR" dirty="0" err="1">
                <a:latin typeface="Bahnschrift SemiLight"/>
              </a:rPr>
              <a:t>emotion</a:t>
            </a:r>
            <a:r>
              <a:rPr lang="fr-FR" dirty="0">
                <a:latin typeface="Bahnschrift SemiLight"/>
              </a:rPr>
              <a:t> to inspire new concepts.</a:t>
            </a:r>
            <a:endParaRPr lang="fr-FR" dirty="0"/>
          </a:p>
        </p:txBody>
      </p:sp>
      <p:pic>
        <p:nvPicPr>
          <p:cNvPr id="8" name="Google Shape;1779;p157" descr="Une image contenant texte, Dessin au trait, croquis, blanc&#10;&#10;Le contenu généré par l’IA peut être incorrect.">
            <a:extLst>
              <a:ext uri="{FF2B5EF4-FFF2-40B4-BE49-F238E27FC236}">
                <a16:creationId xmlns:a16="http://schemas.microsoft.com/office/drawing/2014/main" id="{0F8531CA-BB7E-DCA6-CB2C-635CAF1BD841}"/>
              </a:ext>
            </a:extLst>
          </p:cNvPr>
          <p:cNvPicPr preferRelativeResize="0"/>
          <p:nvPr/>
        </p:nvPicPr>
        <p:blipFill rotWithShape="1">
          <a:blip r:embed="rId3">
            <a:alphaModFix/>
          </a:blip>
          <a:srcRect l="5551" r="13286"/>
          <a:stretch/>
        </p:blipFill>
        <p:spPr>
          <a:xfrm>
            <a:off x="7583068" y="1823650"/>
            <a:ext cx="3296214" cy="4826532"/>
          </a:xfrm>
          <a:prstGeom prst="rect">
            <a:avLst/>
          </a:prstGeom>
          <a:noFill/>
          <a:ln>
            <a:noFill/>
          </a:ln>
        </p:spPr>
      </p:pic>
      <p:sp>
        <p:nvSpPr>
          <p:cNvPr id="4" name="TextBox 3">
            <a:extLst>
              <a:ext uri="{FF2B5EF4-FFF2-40B4-BE49-F238E27FC236}">
                <a16:creationId xmlns:a16="http://schemas.microsoft.com/office/drawing/2014/main" id="{7562A064-4DE2-8516-5BE5-7477D317B27F}"/>
              </a:ext>
            </a:extLst>
          </p:cNvPr>
          <p:cNvSpPr txBox="1"/>
          <p:nvPr/>
        </p:nvSpPr>
        <p:spPr>
          <a:xfrm>
            <a:off x="7731924" y="6373183"/>
            <a:ext cx="6094268" cy="276999"/>
          </a:xfrm>
          <a:prstGeom prst="rect">
            <a:avLst/>
          </a:prstGeom>
          <a:noFill/>
        </p:spPr>
        <p:txBody>
          <a:bodyPr wrap="square">
            <a:spAutoFit/>
          </a:bodyPr>
          <a:lstStyle/>
          <a:p>
            <a:r>
              <a:rPr lang="fr-BE" sz="1200" dirty="0">
                <a:hlinkClick r:id="rId4"/>
              </a:rPr>
              <a:t>manual-v06.pages</a:t>
            </a:r>
            <a:endParaRPr lang="fr-FR" sz="1200" dirty="0">
              <a:latin typeface="Bahnschrift SemiLight" panose="020B0502040204020203" pitchFamily="34" charset="0"/>
            </a:endParaRPr>
          </a:p>
        </p:txBody>
      </p:sp>
    </p:spTree>
    <p:extLst>
      <p:ext uri="{BB962C8B-B14F-4D97-AF65-F5344CB8AC3E}">
        <p14:creationId xmlns:p14="http://schemas.microsoft.com/office/powerpoint/2010/main" val="1529228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8C717-405E-9D97-6B06-96F6BDA8085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BB1EFB0-C809-C29F-7697-FDCEB6B30AC7}"/>
              </a:ext>
            </a:extLst>
          </p:cNvPr>
          <p:cNvSpPr>
            <a:spLocks noGrp="1"/>
          </p:cNvSpPr>
          <p:nvPr>
            <p:ph type="title"/>
          </p:nvPr>
        </p:nvSpPr>
        <p:spPr/>
        <p:txBody>
          <a:bodyPr>
            <a:normAutofit/>
          </a:bodyPr>
          <a:lstStyle/>
          <a:p>
            <a:r>
              <a:rPr lang="fr-FR" err="1">
                <a:latin typeface="Bahnschrift SemiBold"/>
              </a:rPr>
              <a:t>Expanding</a:t>
            </a:r>
            <a:r>
              <a:rPr lang="fr-FR">
                <a:latin typeface="Bahnschrift SemiBold"/>
              </a:rPr>
              <a:t> </a:t>
            </a:r>
            <a:r>
              <a:rPr lang="fr-FR" err="1">
                <a:latin typeface="Bahnschrift SemiBold"/>
              </a:rPr>
              <a:t>Ideation</a:t>
            </a:r>
            <a:r>
              <a:rPr lang="fr-FR">
                <a:latin typeface="Bahnschrift SemiBold"/>
              </a:rPr>
              <a:t> </a:t>
            </a:r>
            <a:r>
              <a:rPr lang="fr-FR" err="1">
                <a:latin typeface="Bahnschrift SemiBold"/>
              </a:rPr>
              <a:t>with</a:t>
            </a:r>
            <a:r>
              <a:rPr lang="fr-FR">
                <a:latin typeface="Bahnschrift SemiBold"/>
              </a:rPr>
              <a:t> "</a:t>
            </a:r>
            <a:r>
              <a:rPr lang="fr-FR" err="1">
                <a:latin typeface="Bahnschrift SemiBold"/>
              </a:rPr>
              <a:t>What</a:t>
            </a:r>
            <a:r>
              <a:rPr lang="fr-FR">
                <a:latin typeface="Bahnschrift SemiBold"/>
              </a:rPr>
              <a:t> If" Prompts</a:t>
            </a:r>
            <a:endParaRPr lang="fr-FR" err="1"/>
          </a:p>
        </p:txBody>
      </p:sp>
      <p:sp>
        <p:nvSpPr>
          <p:cNvPr id="3" name="Espace réservé du contenu 2">
            <a:extLst>
              <a:ext uri="{FF2B5EF4-FFF2-40B4-BE49-F238E27FC236}">
                <a16:creationId xmlns:a16="http://schemas.microsoft.com/office/drawing/2014/main" id="{09D78F18-B77C-3814-379A-12B7AEAFCE68}"/>
              </a:ext>
            </a:extLst>
          </p:cNvPr>
          <p:cNvSpPr>
            <a:spLocks noGrp="1"/>
          </p:cNvSpPr>
          <p:nvPr>
            <p:ph sz="half" idx="1"/>
          </p:nvPr>
        </p:nvSpPr>
        <p:spPr/>
        <p:txBody>
          <a:bodyPr vert="horz" lIns="91440" tIns="45720" rIns="91440" bIns="45720" rtlCol="0" anchor="t">
            <a:normAutofit fontScale="92500" lnSpcReduction="20000"/>
          </a:bodyPr>
          <a:lstStyle/>
          <a:p>
            <a:pPr>
              <a:buNone/>
            </a:pPr>
            <a:r>
              <a:rPr lang="fr-FR" b="1" dirty="0" err="1">
                <a:latin typeface="Bahnschrift SemiLight"/>
              </a:rPr>
              <a:t>Why</a:t>
            </a:r>
            <a:r>
              <a:rPr lang="fr-FR" b="1" dirty="0">
                <a:latin typeface="Bahnschrift SemiLight"/>
              </a:rPr>
              <a:t> Use "</a:t>
            </a:r>
            <a:r>
              <a:rPr lang="fr-FR" b="1" dirty="0" err="1">
                <a:latin typeface="Bahnschrift SemiLight"/>
              </a:rPr>
              <a:t>What</a:t>
            </a:r>
            <a:r>
              <a:rPr lang="fr-FR" b="1" dirty="0">
                <a:latin typeface="Bahnschrift SemiLight"/>
              </a:rPr>
              <a:t> If" Questions in </a:t>
            </a:r>
            <a:r>
              <a:rPr lang="fr-FR" b="1" dirty="0" err="1">
                <a:latin typeface="Bahnschrift SemiLight"/>
              </a:rPr>
              <a:t>Ideation</a:t>
            </a:r>
            <a:r>
              <a:rPr lang="fr-FR" b="1" dirty="0">
                <a:latin typeface="Bahnschrift SemiLight"/>
              </a:rPr>
              <a:t>?</a:t>
            </a:r>
          </a:p>
          <a:p>
            <a:r>
              <a:rPr lang="fr-FR" dirty="0" err="1">
                <a:latin typeface="Bahnschrift SemiLight"/>
              </a:rPr>
              <a:t>Stimulates</a:t>
            </a:r>
            <a:r>
              <a:rPr lang="fr-FR" dirty="0">
                <a:latin typeface="Bahnschrift SemiLight"/>
              </a:rPr>
              <a:t> Creative </a:t>
            </a:r>
            <a:r>
              <a:rPr lang="fr-FR" dirty="0" err="1">
                <a:latin typeface="Bahnschrift SemiLight"/>
              </a:rPr>
              <a:t>Thinking</a:t>
            </a:r>
            <a:r>
              <a:rPr lang="fr-FR" dirty="0">
                <a:latin typeface="Bahnschrift SemiLight"/>
              </a:rPr>
              <a:t>: Encourages teams to break out of </a:t>
            </a:r>
            <a:r>
              <a:rPr lang="fr-FR" dirty="0" err="1">
                <a:latin typeface="Bahnschrift SemiLight"/>
              </a:rPr>
              <a:t>conventional</a:t>
            </a:r>
            <a:r>
              <a:rPr lang="fr-FR" dirty="0">
                <a:latin typeface="Bahnschrift SemiLight"/>
              </a:rPr>
              <a:t> patterns.</a:t>
            </a:r>
          </a:p>
          <a:p>
            <a:r>
              <a:rPr lang="fr-FR" dirty="0">
                <a:latin typeface="Bahnschrift SemiLight"/>
              </a:rPr>
              <a:t>Challenges Assumptions: </a:t>
            </a:r>
            <a:r>
              <a:rPr lang="fr-FR" dirty="0" err="1">
                <a:latin typeface="Bahnschrift SemiLight"/>
              </a:rPr>
              <a:t>Helps</a:t>
            </a:r>
            <a:r>
              <a:rPr lang="fr-FR" dirty="0">
                <a:latin typeface="Bahnschrift SemiLight"/>
              </a:rPr>
              <a:t> </a:t>
            </a:r>
            <a:r>
              <a:rPr lang="fr-FR" dirty="0" err="1">
                <a:latin typeface="Bahnschrift SemiLight"/>
              </a:rPr>
              <a:t>uncover</a:t>
            </a:r>
            <a:r>
              <a:rPr lang="fr-FR" dirty="0">
                <a:latin typeface="Bahnschrift SemiLight"/>
              </a:rPr>
              <a:t> new perspectives and </a:t>
            </a:r>
            <a:r>
              <a:rPr lang="fr-FR" dirty="0" err="1">
                <a:latin typeface="Bahnschrift SemiLight"/>
              </a:rPr>
              <a:t>opportunities</a:t>
            </a:r>
            <a:r>
              <a:rPr lang="fr-FR" dirty="0">
                <a:latin typeface="Bahnschrift SemiLight"/>
              </a:rPr>
              <a:t>.</a:t>
            </a:r>
          </a:p>
          <a:p>
            <a:r>
              <a:rPr lang="fr-FR" dirty="0" err="1">
                <a:latin typeface="Bahnschrift SemiLight"/>
              </a:rPr>
              <a:t>Generates</a:t>
            </a:r>
            <a:r>
              <a:rPr lang="fr-FR" dirty="0">
                <a:latin typeface="Bahnschrift SemiLight"/>
              </a:rPr>
              <a:t> </a:t>
            </a:r>
            <a:r>
              <a:rPr lang="fr-FR" dirty="0" err="1">
                <a:latin typeface="Bahnschrift SemiLight"/>
              </a:rPr>
              <a:t>Unexpected</a:t>
            </a:r>
            <a:r>
              <a:rPr lang="fr-FR" dirty="0">
                <a:latin typeface="Bahnschrift SemiLight"/>
              </a:rPr>
              <a:t> Solutions: By </a:t>
            </a:r>
            <a:r>
              <a:rPr lang="fr-FR" dirty="0" err="1">
                <a:latin typeface="Bahnschrift SemiLight"/>
              </a:rPr>
              <a:t>shifting</a:t>
            </a:r>
            <a:r>
              <a:rPr lang="fr-FR" dirty="0">
                <a:latin typeface="Bahnschrift SemiLight"/>
              </a:rPr>
              <a:t> </a:t>
            </a:r>
            <a:r>
              <a:rPr lang="fr-FR" dirty="0" err="1">
                <a:latin typeface="Bahnschrift SemiLight"/>
              </a:rPr>
              <a:t>contexts</a:t>
            </a:r>
            <a:r>
              <a:rPr lang="fr-FR" dirty="0">
                <a:latin typeface="Bahnschrift SemiLight"/>
              </a:rPr>
              <a:t>, teams explore </a:t>
            </a:r>
            <a:r>
              <a:rPr lang="fr-FR" dirty="0" err="1">
                <a:latin typeface="Bahnschrift SemiLight"/>
              </a:rPr>
              <a:t>ideas</a:t>
            </a:r>
            <a:r>
              <a:rPr lang="fr-FR" dirty="0">
                <a:latin typeface="Bahnschrift SemiLight"/>
              </a:rPr>
              <a:t> </a:t>
            </a:r>
            <a:r>
              <a:rPr lang="fr-FR" dirty="0" err="1">
                <a:latin typeface="Bahnschrift SemiLight"/>
              </a:rPr>
              <a:t>they</a:t>
            </a:r>
            <a:r>
              <a:rPr lang="fr-FR" dirty="0">
                <a:latin typeface="Bahnschrift SemiLight"/>
              </a:rPr>
              <a:t> </a:t>
            </a:r>
            <a:r>
              <a:rPr lang="fr-FR" dirty="0" err="1">
                <a:latin typeface="Bahnschrift SemiLight"/>
              </a:rPr>
              <a:t>wouldn’t</a:t>
            </a:r>
            <a:r>
              <a:rPr lang="fr-FR" dirty="0">
                <a:latin typeface="Bahnschrift SemiLight"/>
              </a:rPr>
              <a:t> </a:t>
            </a:r>
            <a:r>
              <a:rPr lang="fr-FR" dirty="0" err="1">
                <a:latin typeface="Bahnschrift SemiLight"/>
              </a:rPr>
              <a:t>normally</a:t>
            </a:r>
            <a:r>
              <a:rPr lang="fr-FR" dirty="0">
                <a:latin typeface="Bahnschrift SemiLight"/>
              </a:rPr>
              <a:t> </a:t>
            </a:r>
            <a:r>
              <a:rPr lang="fr-FR" dirty="0" err="1">
                <a:latin typeface="Bahnschrift SemiLight"/>
              </a:rPr>
              <a:t>consider</a:t>
            </a:r>
            <a:r>
              <a:rPr lang="fr-FR" dirty="0">
                <a:latin typeface="Bahnschrift SemiLight"/>
              </a:rPr>
              <a:t>.</a:t>
            </a:r>
          </a:p>
          <a:p>
            <a:endParaRPr lang="fr-FR" dirty="0"/>
          </a:p>
          <a:p>
            <a:pPr marL="0" indent="0">
              <a:buNone/>
            </a:pPr>
            <a:endParaRPr lang="fr-FR" dirty="0"/>
          </a:p>
        </p:txBody>
      </p:sp>
      <p:sp>
        <p:nvSpPr>
          <p:cNvPr id="6" name="Espace réservé du contenu 5">
            <a:extLst>
              <a:ext uri="{FF2B5EF4-FFF2-40B4-BE49-F238E27FC236}">
                <a16:creationId xmlns:a16="http://schemas.microsoft.com/office/drawing/2014/main" id="{CCC6088F-8DB5-8CDA-AEC9-27AEC888BAFC}"/>
              </a:ext>
            </a:extLst>
          </p:cNvPr>
          <p:cNvSpPr>
            <a:spLocks noGrp="1"/>
          </p:cNvSpPr>
          <p:nvPr>
            <p:ph sz="half" idx="2"/>
          </p:nvPr>
        </p:nvSpPr>
        <p:spPr/>
        <p:txBody>
          <a:bodyPr vert="horz" lIns="91440" tIns="45720" rIns="91440" bIns="45720" rtlCol="0" anchor="t">
            <a:normAutofit fontScale="92500" lnSpcReduction="20000"/>
          </a:bodyPr>
          <a:lstStyle/>
          <a:p>
            <a:pPr marL="457200" indent="-457200">
              <a:buChar char="•"/>
            </a:pPr>
            <a:r>
              <a:rPr lang="fr-FR" dirty="0" err="1">
                <a:latin typeface="Bahnschrift SemiLight" panose="020B0502040204020203" pitchFamily="34" charset="0"/>
                <a:ea typeface="+mn-lt"/>
                <a:cs typeface="+mn-lt"/>
              </a:rPr>
              <a:t>What</a:t>
            </a:r>
            <a:r>
              <a:rPr lang="fr-FR" dirty="0">
                <a:latin typeface="Bahnschrift SemiLight" panose="020B0502040204020203" pitchFamily="34" charset="0"/>
                <a:ea typeface="+mn-lt"/>
                <a:cs typeface="+mn-lt"/>
              </a:rPr>
              <a:t> if </a:t>
            </a:r>
            <a:r>
              <a:rPr lang="fr-FR" dirty="0" err="1">
                <a:latin typeface="Bahnschrift SemiLight" panose="020B0502040204020203" pitchFamily="34" charset="0"/>
                <a:ea typeface="+mn-lt"/>
                <a:cs typeface="+mn-lt"/>
              </a:rPr>
              <a:t>our</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product</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was</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designed</a:t>
            </a:r>
            <a:r>
              <a:rPr lang="fr-FR" dirty="0">
                <a:latin typeface="Bahnschrift SemiLight" panose="020B0502040204020203" pitchFamily="34" charset="0"/>
                <a:ea typeface="+mn-lt"/>
                <a:cs typeface="+mn-lt"/>
              </a:rPr>
              <a:t> for a </a:t>
            </a:r>
            <a:r>
              <a:rPr lang="fr-FR" dirty="0" err="1">
                <a:latin typeface="Bahnschrift SemiLight" panose="020B0502040204020203" pitchFamily="34" charset="0"/>
                <a:ea typeface="+mn-lt"/>
                <a:cs typeface="+mn-lt"/>
              </a:rPr>
              <a:t>completely</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different</a:t>
            </a:r>
            <a:r>
              <a:rPr lang="fr-FR" dirty="0">
                <a:latin typeface="Bahnschrift SemiLight" panose="020B0502040204020203" pitchFamily="34" charset="0"/>
                <a:ea typeface="+mn-lt"/>
                <a:cs typeface="+mn-lt"/>
              </a:rPr>
              <a:t> audience?</a:t>
            </a:r>
            <a:endParaRPr lang="fr-FR" dirty="0">
              <a:latin typeface="Bahnschrift SemiLight" panose="020B0502040204020203" pitchFamily="34" charset="0"/>
              <a:ea typeface="Calibri" panose="020F0502020204030204"/>
              <a:cs typeface="Calibri" panose="020F0502020204030204"/>
            </a:endParaRPr>
          </a:p>
          <a:p>
            <a:pPr marL="457200" indent="-457200">
              <a:buChar char="•"/>
            </a:pPr>
            <a:r>
              <a:rPr lang="fr-FR" dirty="0" err="1">
                <a:latin typeface="Bahnschrift SemiLight" panose="020B0502040204020203" pitchFamily="34" charset="0"/>
                <a:ea typeface="+mn-lt"/>
                <a:cs typeface="+mn-lt"/>
              </a:rPr>
              <a:t>What</a:t>
            </a:r>
            <a:r>
              <a:rPr lang="fr-FR" dirty="0">
                <a:latin typeface="Bahnschrift SemiLight" panose="020B0502040204020203" pitchFamily="34" charset="0"/>
                <a:ea typeface="+mn-lt"/>
                <a:cs typeface="+mn-lt"/>
              </a:rPr>
              <a:t> if </a:t>
            </a:r>
            <a:r>
              <a:rPr lang="fr-FR" dirty="0" err="1">
                <a:latin typeface="Bahnschrift SemiLight" panose="020B0502040204020203" pitchFamily="34" charset="0"/>
                <a:ea typeface="+mn-lt"/>
                <a:cs typeface="+mn-lt"/>
              </a:rPr>
              <a:t>we</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removed</a:t>
            </a:r>
            <a:r>
              <a:rPr lang="fr-FR" dirty="0">
                <a:latin typeface="Bahnschrift SemiLight" panose="020B0502040204020203" pitchFamily="34" charset="0"/>
                <a:ea typeface="+mn-lt"/>
                <a:cs typeface="+mn-lt"/>
              </a:rPr>
              <a:t> a </a:t>
            </a:r>
            <a:r>
              <a:rPr lang="fr-FR" dirty="0" err="1">
                <a:latin typeface="Bahnschrift SemiLight" panose="020B0502040204020203" pitchFamily="34" charset="0"/>
                <a:ea typeface="+mn-lt"/>
                <a:cs typeface="+mn-lt"/>
              </a:rPr>
              <a:t>core</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feature</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instead</a:t>
            </a:r>
            <a:r>
              <a:rPr lang="fr-FR" dirty="0">
                <a:latin typeface="Bahnschrift SemiLight" panose="020B0502040204020203" pitchFamily="34" charset="0"/>
                <a:ea typeface="+mn-lt"/>
                <a:cs typeface="+mn-lt"/>
              </a:rPr>
              <a:t> of </a:t>
            </a:r>
            <a:r>
              <a:rPr lang="fr-FR" dirty="0" err="1">
                <a:latin typeface="Bahnschrift SemiLight" panose="020B0502040204020203" pitchFamily="34" charset="0"/>
                <a:ea typeface="+mn-lt"/>
                <a:cs typeface="+mn-lt"/>
              </a:rPr>
              <a:t>adding</a:t>
            </a:r>
            <a:r>
              <a:rPr lang="fr-FR" dirty="0">
                <a:latin typeface="Bahnschrift SemiLight" panose="020B0502040204020203" pitchFamily="34" charset="0"/>
                <a:ea typeface="+mn-lt"/>
                <a:cs typeface="+mn-lt"/>
              </a:rPr>
              <a:t> one?</a:t>
            </a:r>
            <a:endParaRPr lang="fr-FR" dirty="0">
              <a:latin typeface="Bahnschrift SemiLight" panose="020B0502040204020203" pitchFamily="34" charset="0"/>
              <a:ea typeface="Calibri" panose="020F0502020204030204"/>
              <a:cs typeface="Calibri" panose="020F0502020204030204"/>
            </a:endParaRPr>
          </a:p>
          <a:p>
            <a:pPr marL="457200" indent="-457200">
              <a:buChar char="•"/>
            </a:pPr>
            <a:r>
              <a:rPr lang="fr-FR" dirty="0" err="1">
                <a:latin typeface="Bahnschrift SemiLight" panose="020B0502040204020203" pitchFamily="34" charset="0"/>
                <a:ea typeface="+mn-lt"/>
                <a:cs typeface="+mn-lt"/>
              </a:rPr>
              <a:t>What</a:t>
            </a:r>
            <a:r>
              <a:rPr lang="fr-FR" dirty="0">
                <a:latin typeface="Bahnschrift SemiLight" panose="020B0502040204020203" pitchFamily="34" charset="0"/>
                <a:ea typeface="+mn-lt"/>
                <a:cs typeface="+mn-lt"/>
              </a:rPr>
              <a:t> if </a:t>
            </a:r>
            <a:r>
              <a:rPr lang="fr-FR" dirty="0" err="1">
                <a:latin typeface="Bahnschrift SemiLight" panose="020B0502040204020203" pitchFamily="34" charset="0"/>
                <a:ea typeface="+mn-lt"/>
                <a:cs typeface="+mn-lt"/>
              </a:rPr>
              <a:t>our</a:t>
            </a:r>
            <a:r>
              <a:rPr lang="fr-FR" dirty="0">
                <a:latin typeface="Bahnschrift SemiLight" panose="020B0502040204020203" pitchFamily="34" charset="0"/>
                <a:ea typeface="+mn-lt"/>
                <a:cs typeface="+mn-lt"/>
              </a:rPr>
              <a:t> service </a:t>
            </a:r>
            <a:r>
              <a:rPr lang="fr-FR" dirty="0" err="1">
                <a:latin typeface="Bahnschrift SemiLight" panose="020B0502040204020203" pitchFamily="34" charset="0"/>
                <a:ea typeface="+mn-lt"/>
                <a:cs typeface="+mn-lt"/>
              </a:rPr>
              <a:t>worked</a:t>
            </a:r>
            <a:r>
              <a:rPr lang="fr-FR" dirty="0">
                <a:latin typeface="Bahnschrift SemiLight" panose="020B0502040204020203" pitchFamily="34" charset="0"/>
                <a:ea typeface="+mn-lt"/>
                <a:cs typeface="+mn-lt"/>
              </a:rPr>
              <a:t> like a </a:t>
            </a:r>
            <a:r>
              <a:rPr lang="fr-FR" dirty="0" err="1">
                <a:latin typeface="Bahnschrift SemiLight" panose="020B0502040204020203" pitchFamily="34" charset="0"/>
                <a:ea typeface="+mn-lt"/>
                <a:cs typeface="+mn-lt"/>
              </a:rPr>
              <a:t>game</a:t>
            </a:r>
            <a:r>
              <a:rPr lang="fr-FR" dirty="0">
                <a:latin typeface="Bahnschrift SemiLight" panose="020B0502040204020203" pitchFamily="34" charset="0"/>
                <a:ea typeface="+mn-lt"/>
                <a:cs typeface="+mn-lt"/>
              </a:rPr>
              <a:t>?</a:t>
            </a:r>
            <a:endParaRPr lang="fr-FR" dirty="0">
              <a:latin typeface="Bahnschrift SemiLight" panose="020B0502040204020203" pitchFamily="34" charset="0"/>
              <a:ea typeface="Calibri" panose="020F0502020204030204"/>
              <a:cs typeface="Calibri" panose="020F0502020204030204"/>
            </a:endParaRPr>
          </a:p>
          <a:p>
            <a:pPr marL="457200" indent="-457200">
              <a:buChar char="•"/>
            </a:pPr>
            <a:r>
              <a:rPr lang="fr-FR" dirty="0" err="1">
                <a:latin typeface="Bahnschrift SemiLight" panose="020B0502040204020203" pitchFamily="34" charset="0"/>
                <a:ea typeface="+mn-lt"/>
                <a:cs typeface="+mn-lt"/>
              </a:rPr>
              <a:t>What</a:t>
            </a:r>
            <a:r>
              <a:rPr lang="fr-FR" dirty="0">
                <a:latin typeface="Bahnschrift SemiLight" panose="020B0502040204020203" pitchFamily="34" charset="0"/>
                <a:ea typeface="+mn-lt"/>
                <a:cs typeface="+mn-lt"/>
              </a:rPr>
              <a:t> if </a:t>
            </a:r>
            <a:r>
              <a:rPr lang="fr-FR" dirty="0" err="1">
                <a:latin typeface="Bahnschrift SemiLight" panose="020B0502040204020203" pitchFamily="34" charset="0"/>
                <a:ea typeface="+mn-lt"/>
                <a:cs typeface="+mn-lt"/>
              </a:rPr>
              <a:t>users</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could</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interact</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with</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it</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using</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only</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voice</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commands</a:t>
            </a:r>
            <a:r>
              <a:rPr lang="fr-FR" dirty="0">
                <a:latin typeface="Bahnschrift SemiLight" panose="020B0502040204020203" pitchFamily="34" charset="0"/>
                <a:ea typeface="+mn-lt"/>
                <a:cs typeface="+mn-lt"/>
              </a:rPr>
              <a:t>?</a:t>
            </a:r>
            <a:endParaRPr lang="fr-FR" dirty="0">
              <a:latin typeface="Bahnschrift SemiLight" panose="020B0502040204020203" pitchFamily="34" charset="0"/>
              <a:ea typeface="Calibri" panose="020F0502020204030204"/>
              <a:cs typeface="Calibri" panose="020F0502020204030204"/>
            </a:endParaRPr>
          </a:p>
          <a:p>
            <a:pPr marL="457200" indent="-457200">
              <a:buChar char="•"/>
            </a:pPr>
            <a:r>
              <a:rPr lang="fr-FR" dirty="0" err="1">
                <a:latin typeface="Bahnschrift SemiLight" panose="020B0502040204020203" pitchFamily="34" charset="0"/>
                <a:ea typeface="+mn-lt"/>
                <a:cs typeface="+mn-lt"/>
              </a:rPr>
              <a:t>What</a:t>
            </a:r>
            <a:r>
              <a:rPr lang="fr-FR" dirty="0">
                <a:latin typeface="Bahnschrift SemiLight" panose="020B0502040204020203" pitchFamily="34" charset="0"/>
                <a:ea typeface="+mn-lt"/>
                <a:cs typeface="+mn-lt"/>
              </a:rPr>
              <a:t> if </a:t>
            </a:r>
            <a:r>
              <a:rPr lang="fr-FR" dirty="0" err="1">
                <a:latin typeface="Bahnschrift SemiLight" panose="020B0502040204020203" pitchFamily="34" charset="0"/>
                <a:ea typeface="+mn-lt"/>
                <a:cs typeface="+mn-lt"/>
              </a:rPr>
              <a:t>constraints</a:t>
            </a:r>
            <a:r>
              <a:rPr lang="fr-FR" dirty="0">
                <a:latin typeface="Bahnschrift SemiLight" panose="020B0502040204020203" pitchFamily="34" charset="0"/>
                <a:ea typeface="+mn-lt"/>
                <a:cs typeface="+mn-lt"/>
              </a:rPr>
              <a:t> (budget, time, </a:t>
            </a:r>
            <a:r>
              <a:rPr lang="fr-FR" dirty="0" err="1">
                <a:latin typeface="Bahnschrift SemiLight" panose="020B0502040204020203" pitchFamily="34" charset="0"/>
                <a:ea typeface="+mn-lt"/>
                <a:cs typeface="+mn-lt"/>
              </a:rPr>
              <a:t>space</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were</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removed</a:t>
            </a:r>
            <a:r>
              <a:rPr lang="fr-FR" dirty="0">
                <a:latin typeface="Bahnschrift SemiLight" panose="020B0502040204020203" pitchFamily="34" charset="0"/>
                <a:ea typeface="+mn-lt"/>
                <a:cs typeface="+mn-lt"/>
              </a:rPr>
              <a:t>?</a:t>
            </a:r>
            <a:endParaRPr lang="fr-FR" dirty="0">
              <a:latin typeface="Bahnschrift SemiLight" panose="020B0502040204020203" pitchFamily="34" charset="0"/>
              <a:ea typeface="Calibri" panose="020F0502020204030204"/>
              <a:cs typeface="Calibri" panose="020F0502020204030204"/>
            </a:endParaRPr>
          </a:p>
        </p:txBody>
      </p:sp>
    </p:spTree>
    <p:extLst>
      <p:ext uri="{BB962C8B-B14F-4D97-AF65-F5344CB8AC3E}">
        <p14:creationId xmlns:p14="http://schemas.microsoft.com/office/powerpoint/2010/main" val="3908817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E86EE-FAC8-978C-DDA5-8C8037A9C0F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6CEF9EA-C8CA-7BD2-2039-95DAF12C1BB1}"/>
              </a:ext>
            </a:extLst>
          </p:cNvPr>
          <p:cNvSpPr>
            <a:spLocks noGrp="1"/>
          </p:cNvSpPr>
          <p:nvPr>
            <p:ph type="title"/>
          </p:nvPr>
        </p:nvSpPr>
        <p:spPr/>
        <p:txBody>
          <a:bodyPr>
            <a:normAutofit/>
          </a:bodyPr>
          <a:lstStyle/>
          <a:p>
            <a:r>
              <a:rPr lang="fr-FR" err="1">
                <a:latin typeface="Bahnschrift SemiBold"/>
              </a:rPr>
              <a:t>Expanding</a:t>
            </a:r>
            <a:r>
              <a:rPr lang="fr-FR">
                <a:latin typeface="Bahnschrift SemiBold"/>
              </a:rPr>
              <a:t> </a:t>
            </a:r>
            <a:r>
              <a:rPr lang="fr-FR" err="1">
                <a:latin typeface="Bahnschrift SemiBold"/>
              </a:rPr>
              <a:t>Ideation</a:t>
            </a:r>
            <a:r>
              <a:rPr lang="fr-FR">
                <a:latin typeface="Bahnschrift SemiBold"/>
              </a:rPr>
              <a:t> </a:t>
            </a:r>
            <a:r>
              <a:rPr lang="fr-FR" err="1">
                <a:latin typeface="Bahnschrift SemiBold"/>
              </a:rPr>
              <a:t>with</a:t>
            </a:r>
            <a:r>
              <a:rPr lang="fr-FR">
                <a:latin typeface="Bahnschrift SemiBold"/>
              </a:rPr>
              <a:t> "</a:t>
            </a:r>
            <a:r>
              <a:rPr lang="fr-FR" err="1">
                <a:latin typeface="Bahnschrift SemiBold"/>
              </a:rPr>
              <a:t>What</a:t>
            </a:r>
            <a:r>
              <a:rPr lang="fr-FR">
                <a:latin typeface="Bahnschrift SemiBold"/>
              </a:rPr>
              <a:t> If" Prompts</a:t>
            </a:r>
            <a:endParaRPr lang="fr-FR" err="1"/>
          </a:p>
        </p:txBody>
      </p:sp>
      <p:sp>
        <p:nvSpPr>
          <p:cNvPr id="3" name="Espace réservé du contenu 2">
            <a:extLst>
              <a:ext uri="{FF2B5EF4-FFF2-40B4-BE49-F238E27FC236}">
                <a16:creationId xmlns:a16="http://schemas.microsoft.com/office/drawing/2014/main" id="{16B7966C-F517-D9B4-4CCC-388A393626D6}"/>
              </a:ext>
            </a:extLst>
          </p:cNvPr>
          <p:cNvSpPr>
            <a:spLocks noGrp="1"/>
          </p:cNvSpPr>
          <p:nvPr>
            <p:ph sz="half" idx="1"/>
          </p:nvPr>
        </p:nvSpPr>
        <p:spPr/>
        <p:txBody>
          <a:bodyPr vert="horz" lIns="91440" tIns="45720" rIns="91440" bIns="45720" rtlCol="0" anchor="t">
            <a:normAutofit fontScale="77500" lnSpcReduction="20000"/>
          </a:bodyPr>
          <a:lstStyle/>
          <a:p>
            <a:pPr>
              <a:buNone/>
            </a:pPr>
            <a:r>
              <a:rPr lang="fr-FR" b="1" dirty="0">
                <a:latin typeface="Bahnschrift SemiLight"/>
              </a:rPr>
              <a:t>How to Use "</a:t>
            </a:r>
            <a:r>
              <a:rPr lang="fr-FR" b="1" dirty="0" err="1">
                <a:latin typeface="Bahnschrift SemiLight"/>
              </a:rPr>
              <a:t>What</a:t>
            </a:r>
            <a:r>
              <a:rPr lang="fr-FR" b="1" dirty="0">
                <a:latin typeface="Bahnschrift SemiLight"/>
              </a:rPr>
              <a:t> If" </a:t>
            </a:r>
            <a:r>
              <a:rPr lang="fr-FR" b="1" dirty="0" err="1">
                <a:latin typeface="Bahnschrift SemiLight"/>
              </a:rPr>
              <a:t>Cards</a:t>
            </a:r>
            <a:r>
              <a:rPr lang="fr-FR" b="1" dirty="0">
                <a:latin typeface="Bahnschrift SemiLight"/>
              </a:rPr>
              <a:t>?</a:t>
            </a:r>
          </a:p>
          <a:p>
            <a:r>
              <a:rPr lang="fr-FR" dirty="0"/>
              <a:t>Frame the Challenge: Start </a:t>
            </a:r>
            <a:r>
              <a:rPr lang="fr-FR" dirty="0" err="1"/>
              <a:t>with</a:t>
            </a:r>
            <a:r>
              <a:rPr lang="fr-FR" dirty="0"/>
              <a:t> a </a:t>
            </a:r>
            <a:r>
              <a:rPr lang="fr-FR" dirty="0" err="1"/>
              <a:t>clear</a:t>
            </a:r>
            <a:r>
              <a:rPr lang="fr-FR" dirty="0"/>
              <a:t> </a:t>
            </a:r>
            <a:r>
              <a:rPr lang="fr-FR" dirty="0" err="1"/>
              <a:t>problem</a:t>
            </a:r>
            <a:r>
              <a:rPr lang="fr-FR" dirty="0"/>
              <a:t> </a:t>
            </a:r>
            <a:r>
              <a:rPr lang="fr-FR" dirty="0" err="1"/>
              <a:t>statement</a:t>
            </a:r>
            <a:r>
              <a:rPr lang="fr-FR" dirty="0"/>
              <a:t>.</a:t>
            </a:r>
          </a:p>
          <a:p>
            <a:r>
              <a:rPr lang="fr-FR" dirty="0" err="1">
                <a:latin typeface="Bahnschrift SemiLight"/>
              </a:rPr>
              <a:t>Draw</a:t>
            </a:r>
            <a:r>
              <a:rPr lang="fr-FR" dirty="0">
                <a:latin typeface="Bahnschrift SemiLight"/>
              </a:rPr>
              <a:t> a "</a:t>
            </a:r>
            <a:r>
              <a:rPr lang="fr-FR" dirty="0" err="1">
                <a:latin typeface="Bahnschrift SemiLight"/>
              </a:rPr>
              <a:t>What</a:t>
            </a:r>
            <a:r>
              <a:rPr lang="fr-FR" dirty="0">
                <a:latin typeface="Bahnschrift SemiLight"/>
              </a:rPr>
              <a:t> If" Prompt: Use </a:t>
            </a:r>
            <a:r>
              <a:rPr lang="fr-FR" dirty="0" err="1">
                <a:latin typeface="Bahnschrift SemiLight"/>
              </a:rPr>
              <a:t>pre</a:t>
            </a:r>
            <a:r>
              <a:rPr lang="fr-FR" dirty="0">
                <a:latin typeface="Bahnschrift SemiLight"/>
              </a:rPr>
              <a:t>-made </a:t>
            </a:r>
            <a:r>
              <a:rPr lang="fr-FR" dirty="0" err="1">
                <a:latin typeface="Bahnschrift SemiLight"/>
              </a:rPr>
              <a:t>cards</a:t>
            </a:r>
            <a:r>
              <a:rPr lang="fr-FR" dirty="0">
                <a:latin typeface="Bahnschrift SemiLight"/>
              </a:rPr>
              <a:t> or </a:t>
            </a:r>
            <a:r>
              <a:rPr lang="fr-FR" dirty="0" err="1">
                <a:latin typeface="Bahnschrift SemiLight"/>
              </a:rPr>
              <a:t>create</a:t>
            </a:r>
            <a:r>
              <a:rPr lang="fr-FR" dirty="0">
                <a:latin typeface="Bahnschrift SemiLight"/>
              </a:rPr>
              <a:t> custom </a:t>
            </a:r>
            <a:r>
              <a:rPr lang="fr-FR" dirty="0" err="1">
                <a:latin typeface="Bahnschrift SemiLight"/>
              </a:rPr>
              <a:t>ones</a:t>
            </a:r>
            <a:r>
              <a:rPr lang="fr-FR" dirty="0">
                <a:latin typeface="Bahnschrift SemiLight"/>
              </a:rPr>
              <a:t> </a:t>
            </a:r>
            <a:r>
              <a:rPr lang="fr-FR" dirty="0" err="1">
                <a:latin typeface="Bahnschrift SemiLight"/>
              </a:rPr>
              <a:t>tailored</a:t>
            </a:r>
            <a:r>
              <a:rPr lang="fr-FR" dirty="0">
                <a:latin typeface="Bahnschrift SemiLight"/>
              </a:rPr>
              <a:t> to </a:t>
            </a:r>
            <a:r>
              <a:rPr lang="fr-FR" dirty="0" err="1">
                <a:latin typeface="Bahnschrift SemiLight"/>
              </a:rPr>
              <a:t>your</a:t>
            </a:r>
            <a:r>
              <a:rPr lang="fr-FR" dirty="0">
                <a:latin typeface="Bahnschrift SemiLight"/>
              </a:rPr>
              <a:t> </a:t>
            </a:r>
            <a:r>
              <a:rPr lang="fr-FR" dirty="0" err="1">
                <a:latin typeface="Bahnschrift SemiLight"/>
              </a:rPr>
              <a:t>project</a:t>
            </a:r>
            <a:r>
              <a:rPr lang="fr-FR" dirty="0">
                <a:latin typeface="Bahnschrift SemiLight"/>
              </a:rPr>
              <a:t>.</a:t>
            </a:r>
          </a:p>
          <a:p>
            <a:r>
              <a:rPr lang="fr-FR" dirty="0"/>
              <a:t>Apply the Prompt to the Challenge: </a:t>
            </a:r>
            <a:r>
              <a:rPr lang="fr-FR" dirty="0" err="1"/>
              <a:t>Consider</a:t>
            </a:r>
            <a:r>
              <a:rPr lang="fr-FR" dirty="0"/>
              <a:t> how the question </a:t>
            </a:r>
            <a:r>
              <a:rPr lang="fr-FR" dirty="0" err="1"/>
              <a:t>reshapes</a:t>
            </a:r>
            <a:r>
              <a:rPr lang="fr-FR" dirty="0"/>
              <a:t> the </a:t>
            </a:r>
            <a:r>
              <a:rPr lang="fr-FR" dirty="0" err="1"/>
              <a:t>problem</a:t>
            </a:r>
            <a:r>
              <a:rPr lang="fr-FR" dirty="0"/>
              <a:t>.</a:t>
            </a:r>
          </a:p>
          <a:p>
            <a:r>
              <a:rPr lang="fr-FR" dirty="0" err="1">
                <a:latin typeface="Bahnschrift SemiLight"/>
              </a:rPr>
              <a:t>Ideate</a:t>
            </a:r>
            <a:r>
              <a:rPr lang="fr-FR" dirty="0">
                <a:latin typeface="Bahnschrift SemiLight"/>
              </a:rPr>
              <a:t> </a:t>
            </a:r>
            <a:r>
              <a:rPr lang="fr-FR" dirty="0" err="1">
                <a:latin typeface="Bahnschrift SemiLight"/>
              </a:rPr>
              <a:t>Without</a:t>
            </a:r>
            <a:r>
              <a:rPr lang="fr-FR" dirty="0">
                <a:latin typeface="Bahnschrift SemiLight"/>
              </a:rPr>
              <a:t> Limits: Explore multiple </a:t>
            </a:r>
            <a:r>
              <a:rPr lang="fr-FR" dirty="0" err="1">
                <a:latin typeface="Bahnschrift SemiLight"/>
              </a:rPr>
              <a:t>interpretations</a:t>
            </a:r>
            <a:r>
              <a:rPr lang="fr-FR" dirty="0">
                <a:latin typeface="Bahnschrift SemiLight"/>
              </a:rPr>
              <a:t> and solutions </a:t>
            </a:r>
            <a:r>
              <a:rPr lang="fr-FR" dirty="0" err="1">
                <a:latin typeface="Bahnschrift SemiLight"/>
              </a:rPr>
              <a:t>inspired</a:t>
            </a:r>
            <a:r>
              <a:rPr lang="fr-FR" dirty="0">
                <a:latin typeface="Bahnschrift SemiLight"/>
              </a:rPr>
              <a:t> by the question.</a:t>
            </a:r>
          </a:p>
          <a:p>
            <a:r>
              <a:rPr lang="fr-FR" dirty="0" err="1">
                <a:latin typeface="Bahnschrift SemiLight"/>
              </a:rPr>
              <a:t>Refine</a:t>
            </a:r>
            <a:r>
              <a:rPr lang="fr-FR" dirty="0">
                <a:latin typeface="Bahnschrift SemiLight"/>
              </a:rPr>
              <a:t> and Combine </a:t>
            </a:r>
            <a:r>
              <a:rPr lang="fr-FR" dirty="0" err="1">
                <a:latin typeface="Bahnschrift SemiLight"/>
              </a:rPr>
              <a:t>Ideas</a:t>
            </a:r>
            <a:r>
              <a:rPr lang="fr-FR" dirty="0">
                <a:latin typeface="Bahnschrift SemiLight"/>
              </a:rPr>
              <a:t>: Select the </a:t>
            </a:r>
            <a:r>
              <a:rPr lang="fr-FR" dirty="0" err="1">
                <a:latin typeface="Bahnschrift SemiLight"/>
              </a:rPr>
              <a:t>most</a:t>
            </a:r>
            <a:r>
              <a:rPr lang="fr-FR" dirty="0">
                <a:latin typeface="Bahnschrift SemiLight"/>
              </a:rPr>
              <a:t> </a:t>
            </a:r>
            <a:r>
              <a:rPr lang="fr-FR" dirty="0" err="1">
                <a:latin typeface="Bahnschrift SemiLight"/>
              </a:rPr>
              <a:t>promising</a:t>
            </a:r>
            <a:r>
              <a:rPr lang="fr-FR" dirty="0">
                <a:latin typeface="Bahnschrift SemiLight"/>
              </a:rPr>
              <a:t> concepts and </a:t>
            </a:r>
            <a:r>
              <a:rPr lang="fr-FR" dirty="0" err="1">
                <a:latin typeface="Bahnschrift SemiLight"/>
              </a:rPr>
              <a:t>develop</a:t>
            </a:r>
            <a:r>
              <a:rPr lang="fr-FR" dirty="0">
                <a:latin typeface="Bahnschrift SemiLight"/>
              </a:rPr>
              <a:t> </a:t>
            </a:r>
            <a:r>
              <a:rPr lang="fr-FR" dirty="0" err="1">
                <a:latin typeface="Bahnschrift SemiLight"/>
              </a:rPr>
              <a:t>them</a:t>
            </a:r>
            <a:r>
              <a:rPr lang="fr-FR" dirty="0">
                <a:latin typeface="Bahnschrift SemiLight"/>
              </a:rPr>
              <a:t> </a:t>
            </a:r>
            <a:r>
              <a:rPr lang="fr-FR" dirty="0" err="1">
                <a:latin typeface="Bahnschrift SemiLight"/>
              </a:rPr>
              <a:t>further</a:t>
            </a:r>
            <a:r>
              <a:rPr lang="fr-FR" dirty="0">
                <a:latin typeface="Bahnschrift SemiLight"/>
              </a:rPr>
              <a:t>.</a:t>
            </a:r>
          </a:p>
        </p:txBody>
      </p:sp>
      <p:sp>
        <p:nvSpPr>
          <p:cNvPr id="6" name="Espace réservé du contenu 5">
            <a:extLst>
              <a:ext uri="{FF2B5EF4-FFF2-40B4-BE49-F238E27FC236}">
                <a16:creationId xmlns:a16="http://schemas.microsoft.com/office/drawing/2014/main" id="{F4C6CA09-7C3C-E724-7695-5CD68298535C}"/>
              </a:ext>
            </a:extLst>
          </p:cNvPr>
          <p:cNvSpPr>
            <a:spLocks noGrp="1"/>
          </p:cNvSpPr>
          <p:nvPr>
            <p:ph sz="half" idx="2"/>
          </p:nvPr>
        </p:nvSpPr>
        <p:spPr/>
        <p:txBody>
          <a:bodyPr vert="horz" lIns="91440" tIns="45720" rIns="91440" bIns="45720" rtlCol="0" anchor="t">
            <a:normAutofit fontScale="77500" lnSpcReduction="20000"/>
          </a:bodyPr>
          <a:lstStyle/>
          <a:p>
            <a:pPr marL="457200" indent="-457200">
              <a:buChar char="•"/>
            </a:pPr>
            <a:r>
              <a:rPr lang="fr-FR" dirty="0" err="1">
                <a:latin typeface="Bahnschrift SemiLight" panose="020B0502040204020203" pitchFamily="34" charset="0"/>
                <a:ea typeface="+mn-lt"/>
                <a:cs typeface="+mn-lt"/>
              </a:rPr>
              <a:t>What</a:t>
            </a:r>
            <a:r>
              <a:rPr lang="fr-FR" dirty="0">
                <a:latin typeface="Bahnschrift SemiLight" panose="020B0502040204020203" pitchFamily="34" charset="0"/>
                <a:ea typeface="+mn-lt"/>
                <a:cs typeface="+mn-lt"/>
              </a:rPr>
              <a:t> if </a:t>
            </a:r>
            <a:r>
              <a:rPr lang="fr-FR" dirty="0" err="1">
                <a:latin typeface="Bahnschrift SemiLight" panose="020B0502040204020203" pitchFamily="34" charset="0"/>
                <a:ea typeface="+mn-lt"/>
                <a:cs typeface="+mn-lt"/>
              </a:rPr>
              <a:t>our</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product</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was</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designed</a:t>
            </a:r>
            <a:r>
              <a:rPr lang="fr-FR" dirty="0">
                <a:latin typeface="Bahnschrift SemiLight" panose="020B0502040204020203" pitchFamily="34" charset="0"/>
                <a:ea typeface="+mn-lt"/>
                <a:cs typeface="+mn-lt"/>
              </a:rPr>
              <a:t> for a </a:t>
            </a:r>
            <a:r>
              <a:rPr lang="fr-FR" dirty="0" err="1">
                <a:latin typeface="Bahnschrift SemiLight" panose="020B0502040204020203" pitchFamily="34" charset="0"/>
                <a:ea typeface="+mn-lt"/>
                <a:cs typeface="+mn-lt"/>
              </a:rPr>
              <a:t>completely</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different</a:t>
            </a:r>
            <a:r>
              <a:rPr lang="fr-FR" dirty="0">
                <a:latin typeface="Bahnschrift SemiLight" panose="020B0502040204020203" pitchFamily="34" charset="0"/>
                <a:ea typeface="+mn-lt"/>
                <a:cs typeface="+mn-lt"/>
              </a:rPr>
              <a:t> audience?</a:t>
            </a:r>
            <a:endParaRPr lang="fr-FR" dirty="0">
              <a:latin typeface="Bahnschrift SemiLight" panose="020B0502040204020203" pitchFamily="34" charset="0"/>
              <a:ea typeface="Calibri" panose="020F0502020204030204"/>
              <a:cs typeface="Calibri" panose="020F0502020204030204"/>
            </a:endParaRPr>
          </a:p>
          <a:p>
            <a:pPr marL="457200" indent="-457200">
              <a:buChar char="•"/>
            </a:pPr>
            <a:r>
              <a:rPr lang="fr-FR" dirty="0" err="1">
                <a:latin typeface="Bahnschrift SemiLight" panose="020B0502040204020203" pitchFamily="34" charset="0"/>
                <a:ea typeface="+mn-lt"/>
                <a:cs typeface="+mn-lt"/>
              </a:rPr>
              <a:t>What</a:t>
            </a:r>
            <a:r>
              <a:rPr lang="fr-FR" dirty="0">
                <a:latin typeface="Bahnschrift SemiLight" panose="020B0502040204020203" pitchFamily="34" charset="0"/>
                <a:ea typeface="+mn-lt"/>
                <a:cs typeface="+mn-lt"/>
              </a:rPr>
              <a:t> if </a:t>
            </a:r>
            <a:r>
              <a:rPr lang="fr-FR" dirty="0" err="1">
                <a:latin typeface="Bahnschrift SemiLight" panose="020B0502040204020203" pitchFamily="34" charset="0"/>
                <a:ea typeface="+mn-lt"/>
                <a:cs typeface="+mn-lt"/>
              </a:rPr>
              <a:t>we</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removed</a:t>
            </a:r>
            <a:r>
              <a:rPr lang="fr-FR" dirty="0">
                <a:latin typeface="Bahnschrift SemiLight" panose="020B0502040204020203" pitchFamily="34" charset="0"/>
                <a:ea typeface="+mn-lt"/>
                <a:cs typeface="+mn-lt"/>
              </a:rPr>
              <a:t> a </a:t>
            </a:r>
            <a:r>
              <a:rPr lang="fr-FR" dirty="0" err="1">
                <a:latin typeface="Bahnschrift SemiLight" panose="020B0502040204020203" pitchFamily="34" charset="0"/>
                <a:ea typeface="+mn-lt"/>
                <a:cs typeface="+mn-lt"/>
              </a:rPr>
              <a:t>core</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feature</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instead</a:t>
            </a:r>
            <a:r>
              <a:rPr lang="fr-FR" dirty="0">
                <a:latin typeface="Bahnschrift SemiLight" panose="020B0502040204020203" pitchFamily="34" charset="0"/>
                <a:ea typeface="+mn-lt"/>
                <a:cs typeface="+mn-lt"/>
              </a:rPr>
              <a:t> of </a:t>
            </a:r>
            <a:r>
              <a:rPr lang="fr-FR" dirty="0" err="1">
                <a:latin typeface="Bahnschrift SemiLight" panose="020B0502040204020203" pitchFamily="34" charset="0"/>
                <a:ea typeface="+mn-lt"/>
                <a:cs typeface="+mn-lt"/>
              </a:rPr>
              <a:t>adding</a:t>
            </a:r>
            <a:r>
              <a:rPr lang="fr-FR" dirty="0">
                <a:latin typeface="Bahnschrift SemiLight" panose="020B0502040204020203" pitchFamily="34" charset="0"/>
                <a:ea typeface="+mn-lt"/>
                <a:cs typeface="+mn-lt"/>
              </a:rPr>
              <a:t> one?</a:t>
            </a:r>
            <a:endParaRPr lang="fr-FR" dirty="0">
              <a:latin typeface="Bahnschrift SemiLight" panose="020B0502040204020203" pitchFamily="34" charset="0"/>
              <a:ea typeface="Calibri" panose="020F0502020204030204"/>
              <a:cs typeface="Calibri" panose="020F0502020204030204"/>
            </a:endParaRPr>
          </a:p>
          <a:p>
            <a:pPr marL="457200" indent="-457200">
              <a:buChar char="•"/>
            </a:pPr>
            <a:r>
              <a:rPr lang="fr-FR" dirty="0" err="1">
                <a:latin typeface="Bahnschrift SemiLight" panose="020B0502040204020203" pitchFamily="34" charset="0"/>
                <a:ea typeface="+mn-lt"/>
                <a:cs typeface="+mn-lt"/>
              </a:rPr>
              <a:t>What</a:t>
            </a:r>
            <a:r>
              <a:rPr lang="fr-FR" dirty="0">
                <a:latin typeface="Bahnschrift SemiLight" panose="020B0502040204020203" pitchFamily="34" charset="0"/>
                <a:ea typeface="+mn-lt"/>
                <a:cs typeface="+mn-lt"/>
              </a:rPr>
              <a:t> if </a:t>
            </a:r>
            <a:r>
              <a:rPr lang="fr-FR" dirty="0" err="1">
                <a:latin typeface="Bahnschrift SemiLight" panose="020B0502040204020203" pitchFamily="34" charset="0"/>
                <a:ea typeface="+mn-lt"/>
                <a:cs typeface="+mn-lt"/>
              </a:rPr>
              <a:t>our</a:t>
            </a:r>
            <a:r>
              <a:rPr lang="fr-FR" dirty="0">
                <a:latin typeface="Bahnschrift SemiLight" panose="020B0502040204020203" pitchFamily="34" charset="0"/>
                <a:ea typeface="+mn-lt"/>
                <a:cs typeface="+mn-lt"/>
              </a:rPr>
              <a:t> service </a:t>
            </a:r>
            <a:r>
              <a:rPr lang="fr-FR" dirty="0" err="1">
                <a:latin typeface="Bahnschrift SemiLight" panose="020B0502040204020203" pitchFamily="34" charset="0"/>
                <a:ea typeface="+mn-lt"/>
                <a:cs typeface="+mn-lt"/>
              </a:rPr>
              <a:t>worked</a:t>
            </a:r>
            <a:r>
              <a:rPr lang="fr-FR" dirty="0">
                <a:latin typeface="Bahnschrift SemiLight" panose="020B0502040204020203" pitchFamily="34" charset="0"/>
                <a:ea typeface="+mn-lt"/>
                <a:cs typeface="+mn-lt"/>
              </a:rPr>
              <a:t> like a </a:t>
            </a:r>
            <a:r>
              <a:rPr lang="fr-FR" dirty="0" err="1">
                <a:latin typeface="Bahnschrift SemiLight" panose="020B0502040204020203" pitchFamily="34" charset="0"/>
                <a:ea typeface="+mn-lt"/>
                <a:cs typeface="+mn-lt"/>
              </a:rPr>
              <a:t>game</a:t>
            </a:r>
            <a:r>
              <a:rPr lang="fr-FR" dirty="0">
                <a:latin typeface="Bahnschrift SemiLight" panose="020B0502040204020203" pitchFamily="34" charset="0"/>
                <a:ea typeface="+mn-lt"/>
                <a:cs typeface="+mn-lt"/>
              </a:rPr>
              <a:t>?</a:t>
            </a:r>
            <a:endParaRPr lang="fr-FR" dirty="0">
              <a:latin typeface="Bahnschrift SemiLight" panose="020B0502040204020203" pitchFamily="34" charset="0"/>
              <a:ea typeface="Calibri" panose="020F0502020204030204"/>
              <a:cs typeface="Calibri" panose="020F0502020204030204"/>
            </a:endParaRPr>
          </a:p>
          <a:p>
            <a:pPr marL="457200" indent="-457200">
              <a:buChar char="•"/>
            </a:pPr>
            <a:r>
              <a:rPr lang="fr-FR" dirty="0" err="1">
                <a:latin typeface="Bahnschrift SemiLight" panose="020B0502040204020203" pitchFamily="34" charset="0"/>
                <a:ea typeface="+mn-lt"/>
                <a:cs typeface="+mn-lt"/>
              </a:rPr>
              <a:t>What</a:t>
            </a:r>
            <a:r>
              <a:rPr lang="fr-FR" dirty="0">
                <a:latin typeface="Bahnschrift SemiLight" panose="020B0502040204020203" pitchFamily="34" charset="0"/>
                <a:ea typeface="+mn-lt"/>
                <a:cs typeface="+mn-lt"/>
              </a:rPr>
              <a:t> if </a:t>
            </a:r>
            <a:r>
              <a:rPr lang="fr-FR" dirty="0" err="1">
                <a:latin typeface="Bahnschrift SemiLight" panose="020B0502040204020203" pitchFamily="34" charset="0"/>
                <a:ea typeface="+mn-lt"/>
                <a:cs typeface="+mn-lt"/>
              </a:rPr>
              <a:t>users</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could</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interact</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with</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it</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using</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only</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voice</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commands</a:t>
            </a:r>
            <a:r>
              <a:rPr lang="fr-FR" dirty="0">
                <a:latin typeface="Bahnschrift SemiLight" panose="020B0502040204020203" pitchFamily="34" charset="0"/>
                <a:ea typeface="+mn-lt"/>
                <a:cs typeface="+mn-lt"/>
              </a:rPr>
              <a:t>?</a:t>
            </a:r>
            <a:endParaRPr lang="fr-FR" dirty="0">
              <a:latin typeface="Bahnschrift SemiLight" panose="020B0502040204020203" pitchFamily="34" charset="0"/>
              <a:ea typeface="Calibri" panose="020F0502020204030204"/>
              <a:cs typeface="Calibri" panose="020F0502020204030204"/>
            </a:endParaRPr>
          </a:p>
          <a:p>
            <a:pPr marL="457200" indent="-457200">
              <a:buChar char="•"/>
            </a:pPr>
            <a:r>
              <a:rPr lang="fr-FR" dirty="0" err="1">
                <a:latin typeface="Bahnschrift SemiLight" panose="020B0502040204020203" pitchFamily="34" charset="0"/>
                <a:ea typeface="+mn-lt"/>
                <a:cs typeface="+mn-lt"/>
              </a:rPr>
              <a:t>What</a:t>
            </a:r>
            <a:r>
              <a:rPr lang="fr-FR" dirty="0">
                <a:latin typeface="Bahnschrift SemiLight" panose="020B0502040204020203" pitchFamily="34" charset="0"/>
                <a:ea typeface="+mn-lt"/>
                <a:cs typeface="+mn-lt"/>
              </a:rPr>
              <a:t> if </a:t>
            </a:r>
            <a:r>
              <a:rPr lang="fr-FR" dirty="0" err="1">
                <a:latin typeface="Bahnschrift SemiLight" panose="020B0502040204020203" pitchFamily="34" charset="0"/>
                <a:ea typeface="+mn-lt"/>
                <a:cs typeface="+mn-lt"/>
              </a:rPr>
              <a:t>constraints</a:t>
            </a:r>
            <a:r>
              <a:rPr lang="fr-FR" dirty="0">
                <a:latin typeface="Bahnschrift SemiLight" panose="020B0502040204020203" pitchFamily="34" charset="0"/>
                <a:ea typeface="+mn-lt"/>
                <a:cs typeface="+mn-lt"/>
              </a:rPr>
              <a:t> (budget, time, </a:t>
            </a:r>
            <a:r>
              <a:rPr lang="fr-FR" dirty="0" err="1">
                <a:latin typeface="Bahnschrift SemiLight" panose="020B0502040204020203" pitchFamily="34" charset="0"/>
                <a:ea typeface="+mn-lt"/>
                <a:cs typeface="+mn-lt"/>
              </a:rPr>
              <a:t>space</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were</a:t>
            </a:r>
            <a:r>
              <a:rPr lang="fr-FR" dirty="0">
                <a:latin typeface="Bahnschrift SemiLight" panose="020B0502040204020203" pitchFamily="34" charset="0"/>
                <a:ea typeface="+mn-lt"/>
                <a:cs typeface="+mn-lt"/>
              </a:rPr>
              <a:t> </a:t>
            </a:r>
            <a:r>
              <a:rPr lang="fr-FR" dirty="0" err="1">
                <a:latin typeface="Bahnschrift SemiLight" panose="020B0502040204020203" pitchFamily="34" charset="0"/>
                <a:ea typeface="+mn-lt"/>
                <a:cs typeface="+mn-lt"/>
              </a:rPr>
              <a:t>removed</a:t>
            </a:r>
            <a:r>
              <a:rPr lang="fr-FR" dirty="0">
                <a:latin typeface="Bahnschrift SemiLight" panose="020B0502040204020203" pitchFamily="34" charset="0"/>
                <a:ea typeface="+mn-lt"/>
                <a:cs typeface="+mn-lt"/>
              </a:rPr>
              <a:t>?</a:t>
            </a:r>
            <a:endParaRPr lang="fr-FR" dirty="0">
              <a:latin typeface="Bahnschrift SemiLight" panose="020B0502040204020203" pitchFamily="34" charset="0"/>
              <a:ea typeface="Calibri" panose="020F0502020204030204"/>
              <a:cs typeface="Calibri" panose="020F0502020204030204"/>
            </a:endParaRPr>
          </a:p>
        </p:txBody>
      </p:sp>
    </p:spTree>
    <p:extLst>
      <p:ext uri="{BB962C8B-B14F-4D97-AF65-F5344CB8AC3E}">
        <p14:creationId xmlns:p14="http://schemas.microsoft.com/office/powerpoint/2010/main" val="4291748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7991D-2BAE-91A1-CECC-E5098BBC0C6D}"/>
              </a:ext>
            </a:extLst>
          </p:cNvPr>
          <p:cNvSpPr>
            <a:spLocks noGrp="1"/>
          </p:cNvSpPr>
          <p:nvPr>
            <p:ph type="title"/>
          </p:nvPr>
        </p:nvSpPr>
        <p:spPr/>
        <p:txBody>
          <a:bodyPr/>
          <a:lstStyle/>
          <a:p>
            <a:r>
              <a:rPr lang="en-US" dirty="0" err="1">
                <a:latin typeface="Bahnschrift SemiBold"/>
              </a:rPr>
              <a:t>CraftEase</a:t>
            </a:r>
            <a:r>
              <a:rPr lang="en-US" dirty="0">
                <a:latin typeface="Bahnschrift SemiBold"/>
              </a:rPr>
              <a:t> project</a:t>
            </a:r>
            <a:endParaRPr lang="en-US" dirty="0"/>
          </a:p>
        </p:txBody>
      </p:sp>
      <p:sp>
        <p:nvSpPr>
          <p:cNvPr id="6" name="object 2">
            <a:extLst>
              <a:ext uri="{FF2B5EF4-FFF2-40B4-BE49-F238E27FC236}">
                <a16:creationId xmlns:a16="http://schemas.microsoft.com/office/drawing/2014/main" id="{2DDE1FD1-C588-83EE-897E-B723C5D49460}"/>
              </a:ext>
            </a:extLst>
          </p:cNvPr>
          <p:cNvSpPr txBox="1"/>
          <p:nvPr/>
        </p:nvSpPr>
        <p:spPr>
          <a:xfrm>
            <a:off x="325165" y="1929041"/>
            <a:ext cx="11554810" cy="2859757"/>
          </a:xfrm>
          <a:prstGeom prst="rect">
            <a:avLst/>
          </a:prstGeom>
        </p:spPr>
        <p:txBody>
          <a:bodyPr vert="horz" wrap="square" lIns="0" tIns="12700" rIns="0" bIns="0" rtlCol="0" anchor="t">
            <a:spAutoFit/>
          </a:bodyPr>
          <a:lstStyle>
            <a:defPPr>
              <a:defRPr kern="0"/>
            </a:defPPr>
          </a:lstStyle>
          <a:p>
            <a:r>
              <a:rPr lang="en-US" sz="1850" dirty="0" err="1">
                <a:solidFill>
                  <a:srgbClr val="000000"/>
                </a:solidFill>
                <a:latin typeface="Bahnschrift SemiLight" panose="020B0502040204020203" pitchFamily="34" charset="0"/>
                <a:cs typeface="Arial"/>
                <a:sym typeface="Arial"/>
              </a:rPr>
              <a:t>CraftEase</a:t>
            </a:r>
            <a:r>
              <a:rPr lang="en-US" sz="1850" dirty="0">
                <a:solidFill>
                  <a:srgbClr val="000000"/>
                </a:solidFill>
                <a:latin typeface="Bahnschrift SemiLight" panose="020B0502040204020203" pitchFamily="34" charset="0"/>
                <a:cs typeface="Arial"/>
                <a:sym typeface="Arial"/>
              </a:rPr>
              <a:t> is a web application solution developed for home improvement retailers who want to enhance customer engagement directly through their website. Our goal is to provide your store with an integrated digital service that helps manage DIY workshop registrations, promote project tutorials, and track tool/material availability in real time.</a:t>
            </a:r>
          </a:p>
          <a:p>
            <a:br>
              <a:rPr lang="en-US" sz="1850" dirty="0">
                <a:solidFill>
                  <a:srgbClr val="000000"/>
                </a:solidFill>
                <a:latin typeface="Bahnschrift SemiLight" panose="020B0502040204020203" pitchFamily="34" charset="0"/>
                <a:cs typeface="Arial"/>
                <a:sym typeface="Arial"/>
              </a:rPr>
            </a:br>
            <a:r>
              <a:rPr lang="en-US" sz="1850" dirty="0">
                <a:solidFill>
                  <a:srgbClr val="000000"/>
                </a:solidFill>
                <a:latin typeface="Bahnschrift SemiLight" panose="020B0502040204020203" pitchFamily="34" charset="0"/>
                <a:cs typeface="Arial"/>
                <a:sym typeface="Arial"/>
              </a:rPr>
              <a:t>The platform is designed to be seamlessly embedded into your existing website. It is user-friendly, secure, and adaptable to your branding and customer needs. Features include personalized project recommendations, booking management, customer feedback tools, and analytics for store teams.</a:t>
            </a:r>
            <a:br>
              <a:rPr lang="en-US" sz="1850" dirty="0">
                <a:solidFill>
                  <a:srgbClr val="000000"/>
                </a:solidFill>
                <a:latin typeface="Bahnschrift SemiLight" panose="020B0502040204020203" pitchFamily="34" charset="0"/>
                <a:cs typeface="Arial"/>
                <a:sym typeface="Arial"/>
              </a:rPr>
            </a:br>
            <a:r>
              <a:rPr lang="en-US" sz="1850" dirty="0">
                <a:solidFill>
                  <a:srgbClr val="000000"/>
                </a:solidFill>
                <a:latin typeface="Bahnschrift SemiLight" panose="020B0502040204020203" pitchFamily="34" charset="0"/>
                <a:cs typeface="Arial"/>
                <a:sym typeface="Arial"/>
              </a:rPr>
              <a:t>By offering this added-value service, your store becomes more than a point of sale — it becomes a DIY destination.</a:t>
            </a:r>
          </a:p>
        </p:txBody>
      </p:sp>
    </p:spTree>
    <p:extLst>
      <p:ext uri="{BB962C8B-B14F-4D97-AF65-F5344CB8AC3E}">
        <p14:creationId xmlns:p14="http://schemas.microsoft.com/office/powerpoint/2010/main" val="3980213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006D8-65B7-4E95-377B-17A22B7029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CA0736-1063-0586-5269-C9348F4C1CC7}"/>
              </a:ext>
            </a:extLst>
          </p:cNvPr>
          <p:cNvSpPr>
            <a:spLocks noGrp="1"/>
          </p:cNvSpPr>
          <p:nvPr>
            <p:ph type="title"/>
          </p:nvPr>
        </p:nvSpPr>
        <p:spPr/>
        <p:txBody>
          <a:bodyPr>
            <a:normAutofit/>
          </a:bodyPr>
          <a:lstStyle/>
          <a:p>
            <a:r>
              <a:rPr lang="fr-FR" sz="3200" dirty="0">
                <a:latin typeface="Bahnschrift SemiBold"/>
              </a:rPr>
              <a:t>Shape </a:t>
            </a:r>
            <a:r>
              <a:rPr lang="fr-FR" sz="3200" dirty="0" err="1">
                <a:latin typeface="Bahnschrift SemiBold"/>
              </a:rPr>
              <a:t>Completion</a:t>
            </a:r>
            <a:r>
              <a:rPr lang="fr-FR" sz="3200" dirty="0">
                <a:latin typeface="Bahnschrift SemiBold"/>
              </a:rPr>
              <a:t> </a:t>
            </a:r>
            <a:r>
              <a:rPr lang="fr-FR" sz="3200" dirty="0" err="1">
                <a:latin typeface="Bahnschrift SemiBold"/>
              </a:rPr>
              <a:t>Exercise</a:t>
            </a:r>
            <a:r>
              <a:rPr lang="fr-FR" sz="3200" dirty="0">
                <a:latin typeface="Bahnschrift SemiBold"/>
              </a:rPr>
              <a:t> – </a:t>
            </a:r>
            <a:r>
              <a:rPr lang="fr-FR" sz="3200" dirty="0" err="1">
                <a:latin typeface="Bahnschrift SemiBold"/>
              </a:rPr>
              <a:t>Unlocking</a:t>
            </a:r>
            <a:r>
              <a:rPr lang="fr-FR" sz="3200" dirty="0">
                <a:latin typeface="Bahnschrift SemiBold"/>
              </a:rPr>
              <a:t> </a:t>
            </a:r>
            <a:r>
              <a:rPr lang="fr-FR" sz="3200" dirty="0" err="1">
                <a:latin typeface="Bahnschrift SemiBold"/>
              </a:rPr>
              <a:t>Creativity</a:t>
            </a:r>
            <a:endParaRPr lang="en-US" sz="3200" dirty="0">
              <a:latin typeface="Bahnschrift SemiBold"/>
            </a:endParaRPr>
          </a:p>
        </p:txBody>
      </p:sp>
      <p:pic>
        <p:nvPicPr>
          <p:cNvPr id="6" name="Google Shape;1791;p158" descr="Une image contenant obscurité, noir, lune, noir et blanc&#10;&#10;Le contenu généré par l’IA peut être incorrect.">
            <a:extLst>
              <a:ext uri="{FF2B5EF4-FFF2-40B4-BE49-F238E27FC236}">
                <a16:creationId xmlns:a16="http://schemas.microsoft.com/office/drawing/2014/main" id="{4C908E94-7BF8-9175-B79E-9DCE9A3367CB}"/>
              </a:ext>
            </a:extLst>
          </p:cNvPr>
          <p:cNvPicPr preferRelativeResize="0"/>
          <p:nvPr/>
        </p:nvPicPr>
        <p:blipFill rotWithShape="1">
          <a:blip r:embed="rId3">
            <a:alphaModFix/>
          </a:blip>
          <a:srcRect/>
          <a:stretch/>
        </p:blipFill>
        <p:spPr>
          <a:xfrm>
            <a:off x="838200" y="2223653"/>
            <a:ext cx="4305601" cy="4081897"/>
          </a:xfrm>
          <a:prstGeom prst="rect">
            <a:avLst/>
          </a:prstGeom>
          <a:noFill/>
          <a:ln>
            <a:noFill/>
          </a:ln>
        </p:spPr>
      </p:pic>
      <p:pic>
        <p:nvPicPr>
          <p:cNvPr id="8" name="Google Shape;1792;p158" descr="Une image contenant diagramme, ligne, motif&#10;&#10;Le contenu généré par l’IA peut être incorrect.">
            <a:extLst>
              <a:ext uri="{FF2B5EF4-FFF2-40B4-BE49-F238E27FC236}">
                <a16:creationId xmlns:a16="http://schemas.microsoft.com/office/drawing/2014/main" id="{ABCAA1A2-4781-CB42-A62D-88FBAE10F864}"/>
              </a:ext>
            </a:extLst>
          </p:cNvPr>
          <p:cNvPicPr preferRelativeResize="0"/>
          <p:nvPr/>
        </p:nvPicPr>
        <p:blipFill rotWithShape="1">
          <a:blip r:embed="rId4">
            <a:alphaModFix/>
          </a:blip>
          <a:srcRect/>
          <a:stretch/>
        </p:blipFill>
        <p:spPr>
          <a:xfrm>
            <a:off x="5663045" y="2223653"/>
            <a:ext cx="4220591" cy="4081898"/>
          </a:xfrm>
          <a:prstGeom prst="rect">
            <a:avLst/>
          </a:prstGeom>
          <a:noFill/>
          <a:ln>
            <a:noFill/>
          </a:ln>
        </p:spPr>
      </p:pic>
    </p:spTree>
    <p:extLst>
      <p:ext uri="{BB962C8B-B14F-4D97-AF65-F5344CB8AC3E}">
        <p14:creationId xmlns:p14="http://schemas.microsoft.com/office/powerpoint/2010/main" val="2168898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7B057-022F-5DC6-B067-2C562B80F12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86CB915-D5A0-E7E4-D212-54A3CD194120}"/>
              </a:ext>
            </a:extLst>
          </p:cNvPr>
          <p:cNvSpPr>
            <a:spLocks noGrp="1"/>
          </p:cNvSpPr>
          <p:nvPr>
            <p:ph type="title"/>
          </p:nvPr>
        </p:nvSpPr>
        <p:spPr/>
        <p:txBody>
          <a:bodyPr/>
          <a:lstStyle/>
          <a:p>
            <a:r>
              <a:rPr lang="fr-FR">
                <a:latin typeface="Bahnschrift SemiBold"/>
              </a:rPr>
              <a:t>Shape </a:t>
            </a:r>
            <a:r>
              <a:rPr lang="fr-FR" err="1">
                <a:latin typeface="Bahnschrift SemiBold"/>
              </a:rPr>
              <a:t>Completion</a:t>
            </a:r>
            <a:r>
              <a:rPr lang="fr-FR">
                <a:latin typeface="Bahnschrift SemiBold"/>
              </a:rPr>
              <a:t> </a:t>
            </a:r>
            <a:r>
              <a:rPr lang="fr-FR" err="1">
                <a:latin typeface="Bahnschrift SemiBold"/>
              </a:rPr>
              <a:t>Exercise</a:t>
            </a:r>
            <a:r>
              <a:rPr lang="fr-FR">
                <a:latin typeface="Bahnschrift SemiBold"/>
              </a:rPr>
              <a:t> – </a:t>
            </a:r>
            <a:r>
              <a:rPr lang="fr-FR" err="1">
                <a:latin typeface="Bahnschrift SemiBold"/>
              </a:rPr>
              <a:t>Unlocking</a:t>
            </a:r>
            <a:r>
              <a:rPr lang="fr-FR">
                <a:latin typeface="Bahnschrift SemiBold"/>
              </a:rPr>
              <a:t> </a:t>
            </a:r>
            <a:r>
              <a:rPr lang="fr-FR" err="1">
                <a:latin typeface="Bahnschrift SemiBold"/>
              </a:rPr>
              <a:t>Creativity</a:t>
            </a:r>
          </a:p>
        </p:txBody>
      </p:sp>
      <p:sp>
        <p:nvSpPr>
          <p:cNvPr id="3" name="Espace réservé du contenu 2">
            <a:extLst>
              <a:ext uri="{FF2B5EF4-FFF2-40B4-BE49-F238E27FC236}">
                <a16:creationId xmlns:a16="http://schemas.microsoft.com/office/drawing/2014/main" id="{C6B09A0A-12C9-0B95-4AA3-3FAFFB376889}"/>
              </a:ext>
            </a:extLst>
          </p:cNvPr>
          <p:cNvSpPr>
            <a:spLocks noGrp="1"/>
          </p:cNvSpPr>
          <p:nvPr>
            <p:ph sz="half" idx="1"/>
          </p:nvPr>
        </p:nvSpPr>
        <p:spPr/>
        <p:txBody>
          <a:bodyPr vert="horz" lIns="91440" tIns="45720" rIns="91440" bIns="45720" rtlCol="0" anchor="t">
            <a:normAutofit fontScale="70000" lnSpcReduction="20000"/>
          </a:bodyPr>
          <a:lstStyle/>
          <a:p>
            <a:pPr marL="0" indent="0">
              <a:buNone/>
            </a:pPr>
            <a:r>
              <a:rPr lang="fr-FR" b="1" dirty="0" err="1">
                <a:latin typeface="Bahnschrift SemiLight"/>
              </a:rPr>
              <a:t>Why</a:t>
            </a:r>
            <a:r>
              <a:rPr lang="fr-FR" b="1" dirty="0">
                <a:latin typeface="Bahnschrift SemiLight"/>
              </a:rPr>
              <a:t> Use Shape </a:t>
            </a:r>
            <a:r>
              <a:rPr lang="fr-FR" b="1" dirty="0" err="1">
                <a:latin typeface="Bahnschrift SemiLight"/>
              </a:rPr>
              <a:t>Completion</a:t>
            </a:r>
            <a:r>
              <a:rPr lang="fr-FR" b="1" dirty="0">
                <a:latin typeface="Bahnschrift SemiLight"/>
              </a:rPr>
              <a:t> in </a:t>
            </a:r>
            <a:r>
              <a:rPr lang="fr-FR" b="1" dirty="0" err="1">
                <a:latin typeface="Bahnschrift SemiLight"/>
              </a:rPr>
              <a:t>Ideation</a:t>
            </a:r>
            <a:r>
              <a:rPr lang="fr-FR" b="1" dirty="0">
                <a:latin typeface="Bahnschrift SemiLight"/>
              </a:rPr>
              <a:t>?</a:t>
            </a:r>
          </a:p>
          <a:p>
            <a:r>
              <a:rPr lang="fr-FR" dirty="0" err="1">
                <a:latin typeface="Bahnschrift SemiLight"/>
              </a:rPr>
              <a:t>Activates</a:t>
            </a:r>
            <a:r>
              <a:rPr lang="fr-FR" dirty="0">
                <a:latin typeface="Bahnschrift SemiLight"/>
              </a:rPr>
              <a:t> Visual </a:t>
            </a:r>
            <a:r>
              <a:rPr lang="fr-FR" dirty="0" err="1">
                <a:latin typeface="Bahnschrift SemiLight"/>
              </a:rPr>
              <a:t>Thinking</a:t>
            </a:r>
            <a:r>
              <a:rPr lang="fr-FR" dirty="0">
                <a:latin typeface="Bahnschrift SemiLight"/>
              </a:rPr>
              <a:t>: Encourages non-</a:t>
            </a:r>
            <a:r>
              <a:rPr lang="fr-FR" dirty="0" err="1">
                <a:latin typeface="Bahnschrift SemiLight"/>
              </a:rPr>
              <a:t>linear</a:t>
            </a:r>
            <a:r>
              <a:rPr lang="fr-FR" dirty="0">
                <a:latin typeface="Bahnschrift SemiLight"/>
              </a:rPr>
              <a:t>, intuitive </a:t>
            </a:r>
            <a:r>
              <a:rPr lang="fr-FR" dirty="0" err="1">
                <a:latin typeface="Bahnschrift SemiLight"/>
              </a:rPr>
              <a:t>problem-solving</a:t>
            </a:r>
            <a:r>
              <a:rPr lang="fr-FR" dirty="0">
                <a:latin typeface="Bahnschrift SemiLight"/>
              </a:rPr>
              <a:t>.</a:t>
            </a:r>
          </a:p>
          <a:p>
            <a:r>
              <a:rPr lang="fr-FR" dirty="0"/>
              <a:t>Breaks Mental Blocks: Shifts focus </a:t>
            </a:r>
            <a:r>
              <a:rPr lang="fr-FR" dirty="0" err="1"/>
              <a:t>from</a:t>
            </a:r>
            <a:r>
              <a:rPr lang="fr-FR" dirty="0"/>
              <a:t> </a:t>
            </a:r>
            <a:r>
              <a:rPr lang="fr-FR" dirty="0" err="1"/>
              <a:t>logical</a:t>
            </a:r>
            <a:r>
              <a:rPr lang="fr-FR" dirty="0"/>
              <a:t> </a:t>
            </a:r>
            <a:r>
              <a:rPr lang="fr-FR" dirty="0" err="1"/>
              <a:t>constraints</a:t>
            </a:r>
            <a:r>
              <a:rPr lang="fr-FR" dirty="0"/>
              <a:t> to </a:t>
            </a:r>
            <a:r>
              <a:rPr lang="fr-FR" dirty="0" err="1"/>
              <a:t>freeform</a:t>
            </a:r>
            <a:r>
              <a:rPr lang="fr-FR" dirty="0"/>
              <a:t> </a:t>
            </a:r>
            <a:r>
              <a:rPr lang="fr-FR" dirty="0" err="1"/>
              <a:t>creativity</a:t>
            </a:r>
            <a:r>
              <a:rPr lang="fr-FR" dirty="0"/>
              <a:t>.</a:t>
            </a:r>
          </a:p>
          <a:p>
            <a:r>
              <a:rPr lang="fr-FR" dirty="0" err="1">
                <a:latin typeface="Bahnschrift SemiLight"/>
              </a:rPr>
              <a:t>Fosters</a:t>
            </a:r>
            <a:r>
              <a:rPr lang="fr-FR" dirty="0">
                <a:latin typeface="Bahnschrift SemiLight"/>
              </a:rPr>
              <a:t> Divergent </a:t>
            </a:r>
            <a:r>
              <a:rPr lang="fr-FR" dirty="0" err="1">
                <a:latin typeface="Bahnschrift SemiLight"/>
              </a:rPr>
              <a:t>Thinking</a:t>
            </a:r>
            <a:r>
              <a:rPr lang="fr-FR" dirty="0">
                <a:latin typeface="Bahnschrift SemiLight"/>
              </a:rPr>
              <a:t>: </a:t>
            </a:r>
            <a:r>
              <a:rPr lang="fr-FR" dirty="0" err="1">
                <a:latin typeface="Bahnschrift SemiLight"/>
              </a:rPr>
              <a:t>Helps</a:t>
            </a:r>
            <a:r>
              <a:rPr lang="fr-FR" dirty="0">
                <a:latin typeface="Bahnschrift SemiLight"/>
              </a:rPr>
              <a:t> </a:t>
            </a:r>
            <a:r>
              <a:rPr lang="fr-FR" dirty="0" err="1">
                <a:latin typeface="Bahnschrift SemiLight"/>
              </a:rPr>
              <a:t>generate</a:t>
            </a:r>
            <a:r>
              <a:rPr lang="fr-FR" dirty="0">
                <a:latin typeface="Bahnschrift SemiLight"/>
              </a:rPr>
              <a:t> </a:t>
            </a:r>
            <a:r>
              <a:rPr lang="fr-FR" dirty="0" err="1">
                <a:latin typeface="Bahnschrift SemiLight"/>
              </a:rPr>
              <a:t>unexpected</a:t>
            </a:r>
            <a:r>
              <a:rPr lang="fr-FR" dirty="0">
                <a:latin typeface="Bahnschrift SemiLight"/>
              </a:rPr>
              <a:t> </a:t>
            </a:r>
            <a:r>
              <a:rPr lang="fr-FR" dirty="0" err="1">
                <a:latin typeface="Bahnschrift SemiLight"/>
              </a:rPr>
              <a:t>ideas</a:t>
            </a:r>
            <a:r>
              <a:rPr lang="fr-FR" dirty="0">
                <a:latin typeface="Bahnschrift SemiLight"/>
              </a:rPr>
              <a:t> by </a:t>
            </a:r>
            <a:r>
              <a:rPr lang="fr-FR" dirty="0" err="1">
                <a:latin typeface="Bahnschrift SemiLight"/>
              </a:rPr>
              <a:t>interpreting</a:t>
            </a:r>
            <a:r>
              <a:rPr lang="fr-FR" dirty="0">
                <a:latin typeface="Bahnschrift SemiLight"/>
              </a:rPr>
              <a:t> abstract </a:t>
            </a:r>
            <a:r>
              <a:rPr lang="fr-FR" dirty="0" err="1">
                <a:latin typeface="Bahnschrift SemiLight"/>
              </a:rPr>
              <a:t>forms</a:t>
            </a:r>
            <a:r>
              <a:rPr lang="fr-FR" dirty="0">
                <a:latin typeface="Bahnschrift SemiLight"/>
              </a:rPr>
              <a:t>.</a:t>
            </a:r>
          </a:p>
        </p:txBody>
      </p:sp>
      <p:sp>
        <p:nvSpPr>
          <p:cNvPr id="4" name="Espace réservé du contenu 3">
            <a:extLst>
              <a:ext uri="{FF2B5EF4-FFF2-40B4-BE49-F238E27FC236}">
                <a16:creationId xmlns:a16="http://schemas.microsoft.com/office/drawing/2014/main" id="{F58F2479-A2A6-014D-F587-3ED4B8CC0210}"/>
              </a:ext>
            </a:extLst>
          </p:cNvPr>
          <p:cNvSpPr>
            <a:spLocks noGrp="1"/>
          </p:cNvSpPr>
          <p:nvPr>
            <p:ph sz="half" idx="2"/>
          </p:nvPr>
        </p:nvSpPr>
        <p:spPr/>
        <p:txBody>
          <a:bodyPr vert="horz" lIns="91440" tIns="45720" rIns="91440" bIns="45720" rtlCol="0" anchor="t">
            <a:normAutofit fontScale="70000" lnSpcReduction="20000"/>
          </a:bodyPr>
          <a:lstStyle/>
          <a:p>
            <a:r>
              <a:rPr lang="fr-FR" b="1" dirty="0" err="1"/>
              <a:t>Exercise</a:t>
            </a:r>
            <a:r>
              <a:rPr lang="fr-FR" b="1" dirty="0"/>
              <a:t> Instructions:</a:t>
            </a:r>
            <a:endParaRPr lang="fr-FR" dirty="0"/>
          </a:p>
          <a:p>
            <a:pPr marL="285750" indent="-285750">
              <a:buFont typeface="Arial"/>
              <a:buChar char="•"/>
            </a:pPr>
            <a:r>
              <a:rPr lang="fr-FR" b="1" dirty="0" err="1">
                <a:ea typeface="+mn-lt"/>
                <a:cs typeface="+mn-lt"/>
              </a:rPr>
              <a:t>Distribute</a:t>
            </a:r>
            <a:r>
              <a:rPr lang="fr-FR" b="1" dirty="0">
                <a:ea typeface="+mn-lt"/>
                <a:cs typeface="+mn-lt"/>
              </a:rPr>
              <a:t> </a:t>
            </a:r>
            <a:r>
              <a:rPr lang="fr-FR" b="1" dirty="0" err="1">
                <a:ea typeface="+mn-lt"/>
                <a:cs typeface="+mn-lt"/>
              </a:rPr>
              <a:t>Incomplete</a:t>
            </a:r>
            <a:r>
              <a:rPr lang="fr-FR" b="1" dirty="0">
                <a:ea typeface="+mn-lt"/>
                <a:cs typeface="+mn-lt"/>
              </a:rPr>
              <a:t> </a:t>
            </a:r>
            <a:r>
              <a:rPr lang="fr-FR" b="1" dirty="0" err="1">
                <a:ea typeface="+mn-lt"/>
                <a:cs typeface="+mn-lt"/>
              </a:rPr>
              <a:t>Shapes</a:t>
            </a:r>
            <a:r>
              <a:rPr lang="fr-FR" dirty="0">
                <a:ea typeface="+mn-lt"/>
                <a:cs typeface="+mn-lt"/>
              </a:rPr>
              <a:t> 🖍️</a:t>
            </a:r>
            <a:endParaRPr lang="fr-FR" dirty="0"/>
          </a:p>
          <a:p>
            <a:pPr marL="971550" lvl="1" indent="-285750">
              <a:buFont typeface="Arial"/>
              <a:buChar char="•"/>
            </a:pPr>
            <a:r>
              <a:rPr lang="fr-FR" dirty="0" err="1">
                <a:ea typeface="+mn-lt"/>
                <a:cs typeface="+mn-lt"/>
              </a:rPr>
              <a:t>Provide</a:t>
            </a:r>
            <a:r>
              <a:rPr lang="fr-FR" dirty="0">
                <a:ea typeface="+mn-lt"/>
                <a:cs typeface="+mn-lt"/>
              </a:rPr>
              <a:t> participants </a:t>
            </a:r>
            <a:r>
              <a:rPr lang="fr-FR" dirty="0" err="1">
                <a:ea typeface="+mn-lt"/>
                <a:cs typeface="+mn-lt"/>
              </a:rPr>
              <a:t>with</a:t>
            </a:r>
            <a:r>
              <a:rPr lang="fr-FR" dirty="0">
                <a:ea typeface="+mn-lt"/>
                <a:cs typeface="+mn-lt"/>
              </a:rPr>
              <a:t> simple, abstract </a:t>
            </a:r>
            <a:r>
              <a:rPr lang="fr-FR" dirty="0" err="1">
                <a:ea typeface="+mn-lt"/>
                <a:cs typeface="+mn-lt"/>
              </a:rPr>
              <a:t>shapes</a:t>
            </a:r>
            <a:r>
              <a:rPr lang="fr-FR" dirty="0">
                <a:ea typeface="+mn-lt"/>
                <a:cs typeface="+mn-lt"/>
              </a:rPr>
              <a:t> (e.g., </a:t>
            </a:r>
            <a:r>
              <a:rPr lang="fr-FR" dirty="0" err="1">
                <a:ea typeface="+mn-lt"/>
                <a:cs typeface="+mn-lt"/>
              </a:rPr>
              <a:t>half</a:t>
            </a:r>
            <a:r>
              <a:rPr lang="fr-FR" dirty="0">
                <a:ea typeface="+mn-lt"/>
                <a:cs typeface="+mn-lt"/>
              </a:rPr>
              <a:t> </a:t>
            </a:r>
            <a:r>
              <a:rPr lang="fr-FR" dirty="0" err="1">
                <a:ea typeface="+mn-lt"/>
                <a:cs typeface="+mn-lt"/>
              </a:rPr>
              <a:t>circles</a:t>
            </a:r>
            <a:r>
              <a:rPr lang="fr-FR" dirty="0">
                <a:ea typeface="+mn-lt"/>
                <a:cs typeface="+mn-lt"/>
              </a:rPr>
              <a:t>, </a:t>
            </a:r>
            <a:r>
              <a:rPr lang="fr-FR" dirty="0" err="1">
                <a:ea typeface="+mn-lt"/>
                <a:cs typeface="+mn-lt"/>
              </a:rPr>
              <a:t>squiggly</a:t>
            </a:r>
            <a:r>
              <a:rPr lang="fr-FR" dirty="0">
                <a:ea typeface="+mn-lt"/>
                <a:cs typeface="+mn-lt"/>
              </a:rPr>
              <a:t> </a:t>
            </a:r>
            <a:r>
              <a:rPr lang="fr-FR" dirty="0" err="1">
                <a:ea typeface="+mn-lt"/>
                <a:cs typeface="+mn-lt"/>
              </a:rPr>
              <a:t>lines</a:t>
            </a:r>
            <a:r>
              <a:rPr lang="fr-FR" dirty="0">
                <a:ea typeface="+mn-lt"/>
                <a:cs typeface="+mn-lt"/>
              </a:rPr>
              <a:t>, dots).</a:t>
            </a:r>
            <a:endParaRPr lang="fr-FR" dirty="0"/>
          </a:p>
          <a:p>
            <a:pPr marL="285750" indent="-285750">
              <a:buFont typeface="Arial"/>
              <a:buChar char="•"/>
            </a:pPr>
            <a:r>
              <a:rPr lang="fr-FR" b="1" dirty="0">
                <a:ea typeface="+mn-lt"/>
                <a:cs typeface="+mn-lt"/>
              </a:rPr>
              <a:t>Set a Time Limit</a:t>
            </a:r>
            <a:r>
              <a:rPr lang="fr-FR" dirty="0">
                <a:ea typeface="+mn-lt"/>
                <a:cs typeface="+mn-lt"/>
              </a:rPr>
              <a:t> ⏳</a:t>
            </a:r>
            <a:endParaRPr lang="fr-FR" dirty="0"/>
          </a:p>
          <a:p>
            <a:pPr marL="971550" lvl="1" indent="-285750">
              <a:buFont typeface="Arial"/>
              <a:buChar char="•"/>
            </a:pPr>
            <a:r>
              <a:rPr lang="fr-FR" dirty="0" err="1">
                <a:ea typeface="+mn-lt"/>
                <a:cs typeface="+mn-lt"/>
              </a:rPr>
              <a:t>Give</a:t>
            </a:r>
            <a:r>
              <a:rPr lang="fr-FR" dirty="0">
                <a:ea typeface="+mn-lt"/>
                <a:cs typeface="+mn-lt"/>
              </a:rPr>
              <a:t> 3-5 minutes for participants to </a:t>
            </a:r>
            <a:r>
              <a:rPr lang="fr-FR" dirty="0" err="1">
                <a:ea typeface="+mn-lt"/>
                <a:cs typeface="+mn-lt"/>
              </a:rPr>
              <a:t>complete</a:t>
            </a:r>
            <a:r>
              <a:rPr lang="fr-FR" dirty="0">
                <a:ea typeface="+mn-lt"/>
                <a:cs typeface="+mn-lt"/>
              </a:rPr>
              <a:t> the </a:t>
            </a:r>
            <a:r>
              <a:rPr lang="fr-FR" dirty="0" err="1">
                <a:ea typeface="+mn-lt"/>
                <a:cs typeface="+mn-lt"/>
              </a:rPr>
              <a:t>shapes</a:t>
            </a:r>
            <a:r>
              <a:rPr lang="fr-FR" dirty="0">
                <a:ea typeface="+mn-lt"/>
                <a:cs typeface="+mn-lt"/>
              </a:rPr>
              <a:t> </a:t>
            </a:r>
            <a:r>
              <a:rPr lang="fr-FR" dirty="0" err="1">
                <a:ea typeface="+mn-lt"/>
                <a:cs typeface="+mn-lt"/>
              </a:rPr>
              <a:t>into</a:t>
            </a:r>
            <a:r>
              <a:rPr lang="fr-FR" dirty="0">
                <a:ea typeface="+mn-lt"/>
                <a:cs typeface="+mn-lt"/>
              </a:rPr>
              <a:t> </a:t>
            </a:r>
            <a:r>
              <a:rPr lang="fr-FR" dirty="0" err="1">
                <a:ea typeface="+mn-lt"/>
                <a:cs typeface="+mn-lt"/>
              </a:rPr>
              <a:t>recognizable</a:t>
            </a:r>
            <a:r>
              <a:rPr lang="fr-FR" dirty="0">
                <a:ea typeface="+mn-lt"/>
                <a:cs typeface="+mn-lt"/>
              </a:rPr>
              <a:t> </a:t>
            </a:r>
            <a:r>
              <a:rPr lang="fr-FR" dirty="0" err="1">
                <a:ea typeface="+mn-lt"/>
                <a:cs typeface="+mn-lt"/>
              </a:rPr>
              <a:t>forms</a:t>
            </a:r>
            <a:r>
              <a:rPr lang="fr-FR" dirty="0">
                <a:ea typeface="+mn-lt"/>
                <a:cs typeface="+mn-lt"/>
              </a:rPr>
              <a:t>.</a:t>
            </a:r>
            <a:endParaRPr lang="fr-FR" dirty="0"/>
          </a:p>
          <a:p>
            <a:pPr marL="285750" indent="-285750">
              <a:buFont typeface="Arial"/>
              <a:buChar char="•"/>
            </a:pPr>
            <a:r>
              <a:rPr lang="fr-FR" b="1" dirty="0">
                <a:ea typeface="+mn-lt"/>
                <a:cs typeface="+mn-lt"/>
              </a:rPr>
              <a:t>Encourage Wild </a:t>
            </a:r>
            <a:r>
              <a:rPr lang="fr-FR" b="1" dirty="0" err="1">
                <a:ea typeface="+mn-lt"/>
                <a:cs typeface="+mn-lt"/>
              </a:rPr>
              <a:t>Interpretations</a:t>
            </a:r>
            <a:r>
              <a:rPr lang="fr-FR" dirty="0">
                <a:ea typeface="+mn-lt"/>
                <a:cs typeface="+mn-lt"/>
              </a:rPr>
              <a:t> 🔍</a:t>
            </a:r>
            <a:endParaRPr lang="fr-FR" dirty="0"/>
          </a:p>
          <a:p>
            <a:pPr marL="971550" lvl="1" indent="-285750">
              <a:buFont typeface="Arial"/>
              <a:buChar char="•"/>
            </a:pPr>
            <a:r>
              <a:rPr lang="fr-FR" dirty="0">
                <a:ea typeface="+mn-lt"/>
                <a:cs typeface="+mn-lt"/>
              </a:rPr>
              <a:t>There are no </a:t>
            </a:r>
            <a:r>
              <a:rPr lang="fr-FR" dirty="0" err="1">
                <a:ea typeface="+mn-lt"/>
                <a:cs typeface="+mn-lt"/>
              </a:rPr>
              <a:t>wrong</a:t>
            </a:r>
            <a:r>
              <a:rPr lang="fr-FR" dirty="0">
                <a:ea typeface="+mn-lt"/>
                <a:cs typeface="+mn-lt"/>
              </a:rPr>
              <a:t> </a:t>
            </a:r>
            <a:r>
              <a:rPr lang="fr-FR" dirty="0" err="1">
                <a:ea typeface="+mn-lt"/>
                <a:cs typeface="+mn-lt"/>
              </a:rPr>
              <a:t>answers</a:t>
            </a:r>
            <a:r>
              <a:rPr lang="fr-FR" dirty="0">
                <a:ea typeface="+mn-lt"/>
                <a:cs typeface="+mn-lt"/>
              </a:rPr>
              <a:t>! Encourage </a:t>
            </a:r>
            <a:r>
              <a:rPr lang="fr-FR" dirty="0" err="1">
                <a:ea typeface="+mn-lt"/>
                <a:cs typeface="+mn-lt"/>
              </a:rPr>
              <a:t>drawing</a:t>
            </a:r>
            <a:r>
              <a:rPr lang="fr-FR" dirty="0">
                <a:ea typeface="+mn-lt"/>
                <a:cs typeface="+mn-lt"/>
              </a:rPr>
              <a:t> </a:t>
            </a:r>
            <a:r>
              <a:rPr lang="fr-FR" dirty="0" err="1">
                <a:ea typeface="+mn-lt"/>
                <a:cs typeface="+mn-lt"/>
              </a:rPr>
              <a:t>whatever</a:t>
            </a:r>
            <a:r>
              <a:rPr lang="fr-FR" dirty="0">
                <a:ea typeface="+mn-lt"/>
                <a:cs typeface="+mn-lt"/>
              </a:rPr>
              <a:t> </a:t>
            </a:r>
            <a:r>
              <a:rPr lang="fr-FR" dirty="0" err="1">
                <a:ea typeface="+mn-lt"/>
                <a:cs typeface="+mn-lt"/>
              </a:rPr>
              <a:t>comes</a:t>
            </a:r>
            <a:r>
              <a:rPr lang="fr-FR" dirty="0">
                <a:ea typeface="+mn-lt"/>
                <a:cs typeface="+mn-lt"/>
              </a:rPr>
              <a:t> to </a:t>
            </a:r>
            <a:r>
              <a:rPr lang="fr-FR" dirty="0" err="1">
                <a:ea typeface="+mn-lt"/>
                <a:cs typeface="+mn-lt"/>
              </a:rPr>
              <a:t>mind</a:t>
            </a:r>
            <a:r>
              <a:rPr lang="fr-FR" dirty="0">
                <a:ea typeface="+mn-lt"/>
                <a:cs typeface="+mn-lt"/>
              </a:rPr>
              <a:t>.</a:t>
            </a:r>
            <a:endParaRPr lang="fr-FR" dirty="0"/>
          </a:p>
          <a:p>
            <a:pPr marL="285750" indent="-285750">
              <a:buFont typeface="Arial"/>
              <a:buChar char="•"/>
            </a:pPr>
            <a:r>
              <a:rPr lang="fr-FR" b="1" dirty="0">
                <a:ea typeface="+mn-lt"/>
                <a:cs typeface="+mn-lt"/>
              </a:rPr>
              <a:t>Share and </a:t>
            </a:r>
            <a:r>
              <a:rPr lang="fr-FR" b="1" dirty="0" err="1">
                <a:ea typeface="+mn-lt"/>
                <a:cs typeface="+mn-lt"/>
              </a:rPr>
              <a:t>Discuss</a:t>
            </a:r>
            <a:r>
              <a:rPr lang="fr-FR" dirty="0">
                <a:ea typeface="+mn-lt"/>
                <a:cs typeface="+mn-lt"/>
              </a:rPr>
              <a:t> 💬</a:t>
            </a:r>
            <a:endParaRPr lang="fr-FR" dirty="0"/>
          </a:p>
          <a:p>
            <a:pPr marL="971550" lvl="1" indent="-285750">
              <a:buFont typeface="Arial"/>
              <a:buChar char="•"/>
            </a:pPr>
            <a:r>
              <a:rPr lang="fr-FR" dirty="0">
                <a:ea typeface="+mn-lt"/>
                <a:cs typeface="+mn-lt"/>
              </a:rPr>
              <a:t>Have participants </a:t>
            </a:r>
            <a:r>
              <a:rPr lang="fr-FR" dirty="0" err="1">
                <a:ea typeface="+mn-lt"/>
                <a:cs typeface="+mn-lt"/>
              </a:rPr>
              <a:t>explain</a:t>
            </a:r>
            <a:r>
              <a:rPr lang="fr-FR" dirty="0">
                <a:ea typeface="+mn-lt"/>
                <a:cs typeface="+mn-lt"/>
              </a:rPr>
              <a:t> </a:t>
            </a:r>
            <a:r>
              <a:rPr lang="fr-FR" dirty="0" err="1">
                <a:ea typeface="+mn-lt"/>
                <a:cs typeface="+mn-lt"/>
              </a:rPr>
              <a:t>their</a:t>
            </a:r>
            <a:r>
              <a:rPr lang="fr-FR" dirty="0">
                <a:ea typeface="+mn-lt"/>
                <a:cs typeface="+mn-lt"/>
              </a:rPr>
              <a:t> </a:t>
            </a:r>
            <a:r>
              <a:rPr lang="fr-FR" dirty="0" err="1">
                <a:ea typeface="+mn-lt"/>
                <a:cs typeface="+mn-lt"/>
              </a:rPr>
              <a:t>drawings</a:t>
            </a:r>
            <a:r>
              <a:rPr lang="fr-FR" dirty="0">
                <a:ea typeface="+mn-lt"/>
                <a:cs typeface="+mn-lt"/>
              </a:rPr>
              <a:t> and how </a:t>
            </a:r>
            <a:r>
              <a:rPr lang="fr-FR" dirty="0" err="1">
                <a:ea typeface="+mn-lt"/>
                <a:cs typeface="+mn-lt"/>
              </a:rPr>
              <a:t>they</a:t>
            </a:r>
            <a:r>
              <a:rPr lang="fr-FR" dirty="0">
                <a:ea typeface="+mn-lt"/>
                <a:cs typeface="+mn-lt"/>
              </a:rPr>
              <a:t> </a:t>
            </a:r>
            <a:r>
              <a:rPr lang="fr-FR" dirty="0" err="1">
                <a:ea typeface="+mn-lt"/>
                <a:cs typeface="+mn-lt"/>
              </a:rPr>
              <a:t>arrived</a:t>
            </a:r>
            <a:r>
              <a:rPr lang="fr-FR" dirty="0">
                <a:ea typeface="+mn-lt"/>
                <a:cs typeface="+mn-lt"/>
              </a:rPr>
              <a:t> at </a:t>
            </a:r>
            <a:r>
              <a:rPr lang="fr-FR" dirty="0" err="1">
                <a:ea typeface="+mn-lt"/>
                <a:cs typeface="+mn-lt"/>
              </a:rPr>
              <a:t>their</a:t>
            </a:r>
            <a:r>
              <a:rPr lang="fr-FR" dirty="0">
                <a:ea typeface="+mn-lt"/>
                <a:cs typeface="+mn-lt"/>
              </a:rPr>
              <a:t> </a:t>
            </a:r>
            <a:r>
              <a:rPr lang="fr-FR" dirty="0" err="1">
                <a:ea typeface="+mn-lt"/>
                <a:cs typeface="+mn-lt"/>
              </a:rPr>
              <a:t>ideas</a:t>
            </a:r>
            <a:r>
              <a:rPr lang="fr-FR" dirty="0">
                <a:ea typeface="+mn-lt"/>
                <a:cs typeface="+mn-lt"/>
              </a:rPr>
              <a:t>.</a:t>
            </a:r>
            <a:endParaRPr lang="fr-FR" dirty="0"/>
          </a:p>
          <a:p>
            <a:pPr marL="285750" indent="-285750">
              <a:buFont typeface="Arial"/>
              <a:buChar char="•"/>
            </a:pPr>
            <a:r>
              <a:rPr lang="fr-FR" b="1" dirty="0">
                <a:ea typeface="+mn-lt"/>
                <a:cs typeface="+mn-lt"/>
              </a:rPr>
              <a:t>Apply to a Design Challenge</a:t>
            </a:r>
            <a:r>
              <a:rPr lang="fr-FR" dirty="0">
                <a:ea typeface="+mn-lt"/>
                <a:cs typeface="+mn-lt"/>
              </a:rPr>
              <a:t> 🚀</a:t>
            </a:r>
            <a:endParaRPr lang="fr-FR" dirty="0"/>
          </a:p>
          <a:p>
            <a:pPr marL="971550" lvl="1" indent="-285750">
              <a:buFont typeface="Arial"/>
              <a:buChar char="•"/>
            </a:pPr>
            <a:r>
              <a:rPr lang="fr-FR" dirty="0" err="1">
                <a:ea typeface="+mn-lt"/>
                <a:cs typeface="+mn-lt"/>
              </a:rPr>
              <a:t>Ask</a:t>
            </a:r>
            <a:r>
              <a:rPr lang="fr-FR" dirty="0">
                <a:ea typeface="+mn-lt"/>
                <a:cs typeface="+mn-lt"/>
              </a:rPr>
              <a:t>: </a:t>
            </a:r>
            <a:r>
              <a:rPr lang="fr-FR" i="1" dirty="0">
                <a:ea typeface="+mn-lt"/>
                <a:cs typeface="+mn-lt"/>
              </a:rPr>
              <a:t>How can </a:t>
            </a:r>
            <a:r>
              <a:rPr lang="fr-FR" i="1" dirty="0" err="1">
                <a:ea typeface="+mn-lt"/>
                <a:cs typeface="+mn-lt"/>
              </a:rPr>
              <a:t>this</a:t>
            </a:r>
            <a:r>
              <a:rPr lang="fr-FR" i="1" dirty="0">
                <a:ea typeface="+mn-lt"/>
                <a:cs typeface="+mn-lt"/>
              </a:rPr>
              <a:t> </a:t>
            </a:r>
            <a:r>
              <a:rPr lang="fr-FR" i="1" dirty="0" err="1">
                <a:ea typeface="+mn-lt"/>
                <a:cs typeface="+mn-lt"/>
              </a:rPr>
              <a:t>exercise</a:t>
            </a:r>
            <a:r>
              <a:rPr lang="fr-FR" i="1" dirty="0">
                <a:ea typeface="+mn-lt"/>
                <a:cs typeface="+mn-lt"/>
              </a:rPr>
              <a:t> help us </a:t>
            </a:r>
            <a:r>
              <a:rPr lang="fr-FR" i="1" dirty="0" err="1">
                <a:ea typeface="+mn-lt"/>
                <a:cs typeface="+mn-lt"/>
              </a:rPr>
              <a:t>think</a:t>
            </a:r>
            <a:r>
              <a:rPr lang="fr-FR" i="1" dirty="0">
                <a:ea typeface="+mn-lt"/>
                <a:cs typeface="+mn-lt"/>
              </a:rPr>
              <a:t> </a:t>
            </a:r>
            <a:r>
              <a:rPr lang="fr-FR" i="1" dirty="0" err="1">
                <a:ea typeface="+mn-lt"/>
                <a:cs typeface="+mn-lt"/>
              </a:rPr>
              <a:t>differently</a:t>
            </a:r>
            <a:r>
              <a:rPr lang="fr-FR" i="1" dirty="0">
                <a:ea typeface="+mn-lt"/>
                <a:cs typeface="+mn-lt"/>
              </a:rPr>
              <a:t> about </a:t>
            </a:r>
            <a:r>
              <a:rPr lang="fr-FR" i="1" dirty="0" err="1">
                <a:ea typeface="+mn-lt"/>
                <a:cs typeface="+mn-lt"/>
              </a:rPr>
              <a:t>our</a:t>
            </a:r>
            <a:r>
              <a:rPr lang="fr-FR" i="1" dirty="0">
                <a:ea typeface="+mn-lt"/>
                <a:cs typeface="+mn-lt"/>
              </a:rPr>
              <a:t> </a:t>
            </a:r>
            <a:r>
              <a:rPr lang="fr-FR" i="1" dirty="0" err="1">
                <a:ea typeface="+mn-lt"/>
                <a:cs typeface="+mn-lt"/>
              </a:rPr>
              <a:t>current</a:t>
            </a:r>
            <a:r>
              <a:rPr lang="fr-FR" i="1" dirty="0">
                <a:ea typeface="+mn-lt"/>
                <a:cs typeface="+mn-lt"/>
              </a:rPr>
              <a:t> </a:t>
            </a:r>
            <a:r>
              <a:rPr lang="fr-FR" i="1" dirty="0" err="1">
                <a:ea typeface="+mn-lt"/>
                <a:cs typeface="+mn-lt"/>
              </a:rPr>
              <a:t>problem</a:t>
            </a:r>
            <a:r>
              <a:rPr lang="fr-FR" i="1" dirty="0">
                <a:ea typeface="+mn-lt"/>
                <a:cs typeface="+mn-lt"/>
              </a:rPr>
              <a:t>?</a:t>
            </a:r>
            <a:endParaRPr lang="fr-FR" dirty="0"/>
          </a:p>
          <a:p>
            <a:endParaRPr lang="fr-FR" dirty="0">
              <a:ea typeface="Calibri"/>
              <a:cs typeface="Calibri"/>
            </a:endParaRPr>
          </a:p>
        </p:txBody>
      </p:sp>
    </p:spTree>
    <p:extLst>
      <p:ext uri="{BB962C8B-B14F-4D97-AF65-F5344CB8AC3E}">
        <p14:creationId xmlns:p14="http://schemas.microsoft.com/office/powerpoint/2010/main" val="2891313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8C539-DBD0-651A-F315-F69DC3603B3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6E56083-81C2-4C22-1636-1609EA20D994}"/>
              </a:ext>
            </a:extLst>
          </p:cNvPr>
          <p:cNvSpPr>
            <a:spLocks noGrp="1"/>
          </p:cNvSpPr>
          <p:nvPr>
            <p:ph type="ctrTitle"/>
          </p:nvPr>
        </p:nvSpPr>
        <p:spPr/>
        <p:txBody>
          <a:bodyPr/>
          <a:lstStyle/>
          <a:p>
            <a:r>
              <a:rPr lang="fr-FR" dirty="0">
                <a:latin typeface="Bahnschrift"/>
              </a:rPr>
              <a:t>5. </a:t>
            </a:r>
            <a:r>
              <a:rPr lang="fr-FR" dirty="0" err="1">
                <a:latin typeface="Bahnschrift"/>
              </a:rPr>
              <a:t>Get</a:t>
            </a:r>
            <a:r>
              <a:rPr lang="fr-FR" dirty="0">
                <a:latin typeface="Bahnschrift"/>
              </a:rPr>
              <a:t> Feedback</a:t>
            </a:r>
            <a:endParaRPr lang="fr-FR" dirty="0"/>
          </a:p>
        </p:txBody>
      </p:sp>
    </p:spTree>
    <p:extLst>
      <p:ext uri="{BB962C8B-B14F-4D97-AF65-F5344CB8AC3E}">
        <p14:creationId xmlns:p14="http://schemas.microsoft.com/office/powerpoint/2010/main" val="3041905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FFBDA-0CA7-0228-ACB4-0BBCC05EC5A6}"/>
              </a:ext>
            </a:extLst>
          </p:cNvPr>
          <p:cNvSpPr>
            <a:spLocks noGrp="1"/>
          </p:cNvSpPr>
          <p:nvPr>
            <p:ph type="title"/>
          </p:nvPr>
        </p:nvSpPr>
        <p:spPr/>
        <p:txBody>
          <a:bodyPr/>
          <a:lstStyle/>
          <a:p>
            <a:r>
              <a:rPr lang="en-US">
                <a:latin typeface="Bahnschrift SemiBold"/>
              </a:rPr>
              <a:t>Share your solutions &amp; capture feedback</a:t>
            </a:r>
          </a:p>
        </p:txBody>
      </p:sp>
      <p:sp>
        <p:nvSpPr>
          <p:cNvPr id="12" name="object 116">
            <a:extLst>
              <a:ext uri="{FF2B5EF4-FFF2-40B4-BE49-F238E27FC236}">
                <a16:creationId xmlns:a16="http://schemas.microsoft.com/office/drawing/2014/main" id="{0F40AB48-F5B2-0411-EBD4-CCC8C2428566}"/>
              </a:ext>
            </a:extLst>
          </p:cNvPr>
          <p:cNvSpPr/>
          <p:nvPr/>
        </p:nvSpPr>
        <p:spPr>
          <a:xfrm>
            <a:off x="266043" y="3353482"/>
            <a:ext cx="11355114" cy="2112143"/>
          </a:xfrm>
          <a:custGeom>
            <a:avLst/>
            <a:gdLst/>
            <a:ahLst/>
            <a:cxnLst/>
            <a:rect l="l" t="t" r="r" b="b"/>
            <a:pathLst>
              <a:path w="14592300" h="1750059">
                <a:moveTo>
                  <a:pt x="152400" y="0"/>
                </a:moveTo>
                <a:lnTo>
                  <a:pt x="64293" y="2381"/>
                </a:lnTo>
                <a:lnTo>
                  <a:pt x="19050" y="19050"/>
                </a:lnTo>
                <a:lnTo>
                  <a:pt x="2381" y="64293"/>
                </a:lnTo>
                <a:lnTo>
                  <a:pt x="0" y="152400"/>
                </a:lnTo>
                <a:lnTo>
                  <a:pt x="0" y="1597482"/>
                </a:lnTo>
                <a:lnTo>
                  <a:pt x="2381" y="1685588"/>
                </a:lnTo>
                <a:lnTo>
                  <a:pt x="19050" y="1730832"/>
                </a:lnTo>
                <a:lnTo>
                  <a:pt x="64293" y="1747500"/>
                </a:lnTo>
                <a:lnTo>
                  <a:pt x="152400" y="1749882"/>
                </a:lnTo>
                <a:lnTo>
                  <a:pt x="14439900" y="1749882"/>
                </a:lnTo>
                <a:lnTo>
                  <a:pt x="14528006" y="1747500"/>
                </a:lnTo>
                <a:lnTo>
                  <a:pt x="14573250" y="1730832"/>
                </a:lnTo>
                <a:lnTo>
                  <a:pt x="14589918" y="1685588"/>
                </a:lnTo>
                <a:lnTo>
                  <a:pt x="14592300" y="1597482"/>
                </a:lnTo>
                <a:lnTo>
                  <a:pt x="14592300" y="152400"/>
                </a:lnTo>
                <a:lnTo>
                  <a:pt x="14589918" y="64293"/>
                </a:lnTo>
                <a:lnTo>
                  <a:pt x="14573250" y="19050"/>
                </a:lnTo>
                <a:lnTo>
                  <a:pt x="14528006" y="2381"/>
                </a:lnTo>
                <a:lnTo>
                  <a:pt x="14439900" y="0"/>
                </a:lnTo>
                <a:lnTo>
                  <a:pt x="152400" y="0"/>
                </a:lnTo>
                <a:close/>
              </a:path>
            </a:pathLst>
          </a:custGeom>
          <a:ln w="38100">
            <a:solidFill>
              <a:srgbClr val="00222A"/>
            </a:solidFill>
          </a:ln>
        </p:spPr>
        <p:txBody>
          <a:bodyPr wrap="square" lIns="0" tIns="0" rIns="0" bIns="0" rtlCol="0"/>
          <a:lstStyle>
            <a:defPPr>
              <a:defRPr kern="0"/>
            </a:defPPr>
          </a:lstStyle>
          <a:p>
            <a:endParaRPr>
              <a:latin typeface="Bahnschrift"/>
            </a:endParaRPr>
          </a:p>
        </p:txBody>
      </p:sp>
      <p:sp>
        <p:nvSpPr>
          <p:cNvPr id="13" name="TextBox 12">
            <a:extLst>
              <a:ext uri="{FF2B5EF4-FFF2-40B4-BE49-F238E27FC236}">
                <a16:creationId xmlns:a16="http://schemas.microsoft.com/office/drawing/2014/main" id="{4B8932A5-B544-7133-91E2-5A797C767F0F}"/>
              </a:ext>
            </a:extLst>
          </p:cNvPr>
          <p:cNvSpPr txBox="1"/>
          <p:nvPr/>
        </p:nvSpPr>
        <p:spPr>
          <a:xfrm>
            <a:off x="632686" y="1973378"/>
            <a:ext cx="406750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a:solidFill>
                  <a:srgbClr val="231F20"/>
                </a:solidFill>
                <a:latin typeface="Bahnschrift SemiLight" panose="020B0502040204020203" pitchFamily="34" charset="0"/>
              </a:rPr>
              <a:t>10min </a:t>
            </a:r>
            <a:r>
              <a:rPr lang="en-US" baseline="30000" dirty="0">
                <a:solidFill>
                  <a:srgbClr val="231F20"/>
                </a:solidFill>
                <a:latin typeface="Bahnschrift SemiLight" panose="020B0502040204020203" pitchFamily="34" charset="0"/>
              </a:rPr>
              <a:t>(2 sessions x 5 minutes each)</a:t>
            </a:r>
            <a:endParaRPr lang="en-US" dirty="0">
              <a:latin typeface="Bahnschrift SemiLight" panose="020B0502040204020203" pitchFamily="34" charset="0"/>
            </a:endParaRPr>
          </a:p>
          <a:p>
            <a:pPr algn="l"/>
            <a:endParaRPr lang="en-US" dirty="0">
              <a:latin typeface="Bahnschrift"/>
              <a:ea typeface="Calibri"/>
              <a:cs typeface="Calibri"/>
            </a:endParaRPr>
          </a:p>
        </p:txBody>
      </p:sp>
      <p:sp>
        <p:nvSpPr>
          <p:cNvPr id="16" name="object 2">
            <a:extLst>
              <a:ext uri="{FF2B5EF4-FFF2-40B4-BE49-F238E27FC236}">
                <a16:creationId xmlns:a16="http://schemas.microsoft.com/office/drawing/2014/main" id="{A56D5932-6F7E-7AC0-11E6-471424B2A087}"/>
              </a:ext>
            </a:extLst>
          </p:cNvPr>
          <p:cNvSpPr txBox="1"/>
          <p:nvPr/>
        </p:nvSpPr>
        <p:spPr>
          <a:xfrm>
            <a:off x="8480174" y="5571795"/>
            <a:ext cx="3138170" cy="330200"/>
          </a:xfrm>
          <a:prstGeom prst="rect">
            <a:avLst/>
          </a:prstGeom>
        </p:spPr>
        <p:txBody>
          <a:bodyPr vert="horz" wrap="square" lIns="0" tIns="12700" rIns="0" bIns="0" rtlCol="0">
            <a:spAutoFit/>
          </a:bodyPr>
          <a:lstStyle>
            <a:defPPr>
              <a:defRPr kern="0"/>
            </a:defPPr>
          </a:lstStyle>
          <a:p>
            <a:pPr marL="12700">
              <a:lnSpc>
                <a:spcPct val="100000"/>
              </a:lnSpc>
              <a:spcBef>
                <a:spcPts val="100"/>
              </a:spcBef>
            </a:pPr>
            <a:r>
              <a:rPr sz="2000" spc="-75">
                <a:solidFill>
                  <a:srgbClr val="231F20"/>
                </a:solidFill>
                <a:latin typeface="Bahnschrift"/>
                <a:cs typeface="Trebuchet MS"/>
              </a:rPr>
              <a:t>Switch</a:t>
            </a:r>
            <a:r>
              <a:rPr sz="2000" spc="-114">
                <a:solidFill>
                  <a:srgbClr val="231F20"/>
                </a:solidFill>
                <a:latin typeface="Bahnschrift"/>
                <a:cs typeface="Trebuchet MS"/>
              </a:rPr>
              <a:t> </a:t>
            </a:r>
            <a:r>
              <a:rPr sz="2000" spc="-65">
                <a:solidFill>
                  <a:srgbClr val="231F20"/>
                </a:solidFill>
                <a:latin typeface="Bahnschrift"/>
                <a:cs typeface="Trebuchet MS"/>
              </a:rPr>
              <a:t>roles</a:t>
            </a:r>
            <a:r>
              <a:rPr sz="2000" spc="-114">
                <a:solidFill>
                  <a:srgbClr val="231F20"/>
                </a:solidFill>
                <a:latin typeface="Bahnschrift"/>
                <a:cs typeface="Trebuchet MS"/>
              </a:rPr>
              <a:t> </a:t>
            </a:r>
            <a:r>
              <a:rPr sz="2000" spc="-120">
                <a:solidFill>
                  <a:srgbClr val="231F20"/>
                </a:solidFill>
                <a:latin typeface="Bahnschrift"/>
                <a:cs typeface="Trebuchet MS"/>
              </a:rPr>
              <a:t>&amp;</a:t>
            </a:r>
            <a:r>
              <a:rPr sz="2000" spc="-114">
                <a:solidFill>
                  <a:srgbClr val="231F20"/>
                </a:solidFill>
                <a:latin typeface="Bahnschrift"/>
                <a:cs typeface="Trebuchet MS"/>
              </a:rPr>
              <a:t> </a:t>
            </a:r>
            <a:r>
              <a:rPr sz="2000" spc="-80">
                <a:solidFill>
                  <a:srgbClr val="231F20"/>
                </a:solidFill>
                <a:latin typeface="Bahnschrift"/>
                <a:cs typeface="Trebuchet MS"/>
              </a:rPr>
              <a:t>repeat</a:t>
            </a:r>
            <a:r>
              <a:rPr sz="2000" spc="-114">
                <a:solidFill>
                  <a:srgbClr val="231F20"/>
                </a:solidFill>
                <a:latin typeface="Bahnschrift"/>
                <a:cs typeface="Trebuchet MS"/>
              </a:rPr>
              <a:t> </a:t>
            </a:r>
            <a:r>
              <a:rPr sz="2000" spc="-90">
                <a:solidFill>
                  <a:srgbClr val="231F20"/>
                </a:solidFill>
                <a:latin typeface="Bahnschrift"/>
                <a:cs typeface="Trebuchet MS"/>
              </a:rPr>
              <a:t>sharing.</a:t>
            </a:r>
            <a:endParaRPr sz="2000">
              <a:latin typeface="Bahnschrift"/>
              <a:cs typeface="Trebuchet MS"/>
            </a:endParaRPr>
          </a:p>
        </p:txBody>
      </p:sp>
    </p:spTree>
    <p:extLst>
      <p:ext uri="{BB962C8B-B14F-4D97-AF65-F5344CB8AC3E}">
        <p14:creationId xmlns:p14="http://schemas.microsoft.com/office/powerpoint/2010/main" val="37625919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8B683D-72E2-51A9-BFF0-1C900215E728}"/>
              </a:ext>
            </a:extLst>
          </p:cNvPr>
          <p:cNvSpPr>
            <a:spLocks noGrp="1"/>
          </p:cNvSpPr>
          <p:nvPr>
            <p:ph type="title"/>
          </p:nvPr>
        </p:nvSpPr>
        <p:spPr/>
        <p:txBody>
          <a:bodyPr/>
          <a:lstStyle/>
          <a:p>
            <a:r>
              <a:rPr lang="fr-FR" dirty="0">
                <a:latin typeface="Bahnschrift SemiBold"/>
              </a:rPr>
              <a:t>Don't </a:t>
            </a:r>
            <a:r>
              <a:rPr lang="fr-FR" dirty="0" err="1">
                <a:latin typeface="Bahnschrift SemiBold"/>
              </a:rPr>
              <a:t>cling</a:t>
            </a:r>
            <a:r>
              <a:rPr lang="fr-FR" dirty="0">
                <a:latin typeface="Bahnschrift SemiBold"/>
              </a:rPr>
              <a:t> to </a:t>
            </a:r>
            <a:r>
              <a:rPr lang="fr-FR" dirty="0" err="1">
                <a:latin typeface="Bahnschrift SemiBold"/>
              </a:rPr>
              <a:t>your</a:t>
            </a:r>
            <a:r>
              <a:rPr lang="fr-FR" dirty="0">
                <a:latin typeface="Bahnschrift SemiBold"/>
              </a:rPr>
              <a:t> solution </a:t>
            </a:r>
            <a:endParaRPr lang="fr-FR" dirty="0"/>
          </a:p>
        </p:txBody>
      </p:sp>
      <p:pic>
        <p:nvPicPr>
          <p:cNvPr id="5" name="Google Shape;1804;p160" descr="Une image contenant Visage humain, femme, poupée, affiche&#10;&#10;Le contenu généré par l’IA peut être incorrect.">
            <a:extLst>
              <a:ext uri="{FF2B5EF4-FFF2-40B4-BE49-F238E27FC236}">
                <a16:creationId xmlns:a16="http://schemas.microsoft.com/office/drawing/2014/main" id="{445C5126-A54C-FDBB-E7B4-6EA9D31A58FC}"/>
              </a:ext>
            </a:extLst>
          </p:cNvPr>
          <p:cNvPicPr preferRelativeResize="0"/>
          <p:nvPr/>
        </p:nvPicPr>
        <p:blipFill>
          <a:blip r:embed="rId3">
            <a:alphaModFix/>
          </a:blip>
          <a:stretch>
            <a:fillRect/>
          </a:stretch>
        </p:blipFill>
        <p:spPr>
          <a:xfrm>
            <a:off x="4707081" y="1608395"/>
            <a:ext cx="7062896" cy="4418333"/>
          </a:xfrm>
          <a:prstGeom prst="rect">
            <a:avLst/>
          </a:prstGeom>
          <a:noFill/>
          <a:ln>
            <a:noFill/>
          </a:ln>
        </p:spPr>
      </p:pic>
      <p:sp>
        <p:nvSpPr>
          <p:cNvPr id="4" name="ZoneTexte 3">
            <a:extLst>
              <a:ext uri="{FF2B5EF4-FFF2-40B4-BE49-F238E27FC236}">
                <a16:creationId xmlns:a16="http://schemas.microsoft.com/office/drawing/2014/main" id="{B25212D0-6283-BD6D-4F90-D3FD101CB0B4}"/>
              </a:ext>
            </a:extLst>
          </p:cNvPr>
          <p:cNvSpPr txBox="1"/>
          <p:nvPr/>
        </p:nvSpPr>
        <p:spPr>
          <a:xfrm>
            <a:off x="7873758" y="6303727"/>
            <a:ext cx="20038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ea typeface="+mn-lt"/>
                <a:cs typeface="+mn-lt"/>
              </a:rPr>
              <a:t>Disney </a:t>
            </a:r>
          </a:p>
        </p:txBody>
      </p:sp>
      <p:sp>
        <p:nvSpPr>
          <p:cNvPr id="6" name="TextBox 5">
            <a:extLst>
              <a:ext uri="{FF2B5EF4-FFF2-40B4-BE49-F238E27FC236}">
                <a16:creationId xmlns:a16="http://schemas.microsoft.com/office/drawing/2014/main" id="{A8CE2959-8ABE-CD86-DB35-6FD587696F97}"/>
              </a:ext>
            </a:extLst>
          </p:cNvPr>
          <p:cNvSpPr txBox="1"/>
          <p:nvPr/>
        </p:nvSpPr>
        <p:spPr>
          <a:xfrm>
            <a:off x="7873758" y="6026728"/>
            <a:ext cx="6094268" cy="461665"/>
          </a:xfrm>
          <a:prstGeom prst="rect">
            <a:avLst/>
          </a:prstGeom>
          <a:noFill/>
        </p:spPr>
        <p:txBody>
          <a:bodyPr wrap="square">
            <a:spAutoFit/>
          </a:bodyPr>
          <a:lstStyle/>
          <a:p>
            <a:r>
              <a:rPr lang="fr-BE" sz="1200" dirty="0">
                <a:latin typeface="Bahnschrift SemiLight" panose="020B0502040204020203" pitchFamily="34" charset="0"/>
                <a:hlinkClick r:id="rId4"/>
              </a:rPr>
              <a:t>https://therefreshedhome.com/be-the-let-it-go-elsa/</a:t>
            </a:r>
            <a:endParaRPr lang="fr-BE" sz="1200" dirty="0">
              <a:latin typeface="Bahnschrift SemiLight" panose="020B0502040204020203" pitchFamily="34" charset="0"/>
            </a:endParaRPr>
          </a:p>
          <a:p>
            <a:endParaRPr lang="fr-BE" sz="1200" dirty="0">
              <a:latin typeface="Bahnschrift SemiLight" panose="020B0502040204020203" pitchFamily="34" charset="0"/>
            </a:endParaRPr>
          </a:p>
        </p:txBody>
      </p:sp>
    </p:spTree>
    <p:extLst>
      <p:ext uri="{BB962C8B-B14F-4D97-AF65-F5344CB8AC3E}">
        <p14:creationId xmlns:p14="http://schemas.microsoft.com/office/powerpoint/2010/main" val="3124526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B27E-AE0B-B95E-1487-0D58BD807EF2}"/>
              </a:ext>
            </a:extLst>
          </p:cNvPr>
          <p:cNvSpPr>
            <a:spLocks noGrp="1"/>
          </p:cNvSpPr>
          <p:nvPr>
            <p:ph type="title"/>
          </p:nvPr>
        </p:nvSpPr>
        <p:spPr/>
        <p:txBody>
          <a:bodyPr/>
          <a:lstStyle/>
          <a:p>
            <a:r>
              <a:rPr lang="en-US" dirty="0">
                <a:latin typeface="Bahnschrift SemiBold"/>
              </a:rPr>
              <a:t>Iterate based on feedback </a:t>
            </a:r>
          </a:p>
        </p:txBody>
      </p:sp>
      <p:sp>
        <p:nvSpPr>
          <p:cNvPr id="4" name="object 41">
            <a:extLst>
              <a:ext uri="{FF2B5EF4-FFF2-40B4-BE49-F238E27FC236}">
                <a16:creationId xmlns:a16="http://schemas.microsoft.com/office/drawing/2014/main" id="{24F6FE8C-B0A1-2658-7F21-0C1E1188E8F3}"/>
              </a:ext>
            </a:extLst>
          </p:cNvPr>
          <p:cNvSpPr txBox="1"/>
          <p:nvPr/>
        </p:nvSpPr>
        <p:spPr>
          <a:xfrm>
            <a:off x="460828" y="1624507"/>
            <a:ext cx="8096884" cy="566822"/>
          </a:xfrm>
          <a:prstGeom prst="rect">
            <a:avLst/>
          </a:prstGeom>
        </p:spPr>
        <p:txBody>
          <a:bodyPr vert="horz" wrap="square" lIns="0" tIns="12700" rIns="0" bIns="0" rtlCol="0" anchor="t">
            <a:spAutoFit/>
          </a:bodyPr>
          <a:lstStyle>
            <a:defPPr>
              <a:defRPr kern="0"/>
            </a:defPPr>
          </a:lstStyle>
          <a:p>
            <a:pPr marL="38100">
              <a:lnSpc>
                <a:spcPct val="100000"/>
              </a:lnSpc>
              <a:spcBef>
                <a:spcPts val="100"/>
              </a:spcBef>
            </a:pPr>
            <a:r>
              <a:rPr lang="en-US" sz="3600" b="1" spc="-140" dirty="0">
                <a:solidFill>
                  <a:srgbClr val="231F20"/>
                </a:solidFill>
                <a:latin typeface="Bahnschrift SemiLight" panose="020B0502040204020203" pitchFamily="34" charset="0"/>
                <a:cs typeface="Trebuchet MS"/>
              </a:rPr>
              <a:t>Reflect</a:t>
            </a:r>
            <a:r>
              <a:rPr sz="3600" b="1" spc="-290" dirty="0">
                <a:solidFill>
                  <a:srgbClr val="231F20"/>
                </a:solidFill>
                <a:latin typeface="Bahnschrift SemiLight" panose="020B0502040204020203" pitchFamily="34" charset="0"/>
                <a:cs typeface="Trebuchet MS"/>
              </a:rPr>
              <a:t> </a:t>
            </a:r>
            <a:r>
              <a:rPr sz="3600" b="1" spc="-60" dirty="0">
                <a:solidFill>
                  <a:srgbClr val="231F20"/>
                </a:solidFill>
                <a:latin typeface="Bahnschrift SemiLight" panose="020B0502040204020203" pitchFamily="34" charset="0"/>
                <a:cs typeface="Trebuchet MS"/>
              </a:rPr>
              <a:t>&amp;</a:t>
            </a:r>
            <a:r>
              <a:rPr sz="3600" b="1" spc="-290" dirty="0">
                <a:solidFill>
                  <a:srgbClr val="231F20"/>
                </a:solidFill>
                <a:latin typeface="Bahnschrift SemiLight" panose="020B0502040204020203" pitchFamily="34" charset="0"/>
                <a:cs typeface="Trebuchet MS"/>
              </a:rPr>
              <a:t> </a:t>
            </a:r>
            <a:r>
              <a:rPr sz="3600" b="1" spc="-160" dirty="0">
                <a:solidFill>
                  <a:srgbClr val="231F20"/>
                </a:solidFill>
                <a:latin typeface="Bahnschrift SemiLight" panose="020B0502040204020203" pitchFamily="34" charset="0"/>
                <a:cs typeface="Trebuchet MS"/>
              </a:rPr>
              <a:t>generate</a:t>
            </a:r>
            <a:r>
              <a:rPr sz="3600" b="1" spc="-290" dirty="0">
                <a:solidFill>
                  <a:srgbClr val="231F20"/>
                </a:solidFill>
                <a:latin typeface="Bahnschrift SemiLight" panose="020B0502040204020203" pitchFamily="34" charset="0"/>
                <a:cs typeface="Trebuchet MS"/>
              </a:rPr>
              <a:t> </a:t>
            </a:r>
            <a:r>
              <a:rPr sz="3600" b="1" spc="-180" dirty="0">
                <a:solidFill>
                  <a:srgbClr val="231F20"/>
                </a:solidFill>
                <a:latin typeface="Bahnschrift SemiLight" panose="020B0502040204020203" pitchFamily="34" charset="0"/>
                <a:cs typeface="Trebuchet MS"/>
              </a:rPr>
              <a:t>a</a:t>
            </a:r>
            <a:r>
              <a:rPr sz="3600" b="1" spc="-290" dirty="0">
                <a:solidFill>
                  <a:srgbClr val="231F20"/>
                </a:solidFill>
                <a:latin typeface="Bahnschrift SemiLight" panose="020B0502040204020203" pitchFamily="34" charset="0"/>
                <a:cs typeface="Trebuchet MS"/>
              </a:rPr>
              <a:t> </a:t>
            </a:r>
            <a:r>
              <a:rPr sz="3600" b="1" spc="-275" dirty="0">
                <a:solidFill>
                  <a:srgbClr val="231F20"/>
                </a:solidFill>
                <a:latin typeface="Bahnschrift SemiLight" panose="020B0502040204020203" pitchFamily="34" charset="0"/>
                <a:cs typeface="Trebuchet MS"/>
              </a:rPr>
              <a:t>new</a:t>
            </a:r>
            <a:r>
              <a:rPr sz="3600" b="1" spc="-290" dirty="0">
                <a:solidFill>
                  <a:srgbClr val="231F20"/>
                </a:solidFill>
                <a:latin typeface="Bahnschrift SemiLight" panose="020B0502040204020203" pitchFamily="34" charset="0"/>
                <a:cs typeface="Trebuchet MS"/>
              </a:rPr>
              <a:t> </a:t>
            </a:r>
            <a:r>
              <a:rPr sz="3600" b="1" spc="-120" dirty="0">
                <a:solidFill>
                  <a:srgbClr val="231F20"/>
                </a:solidFill>
                <a:latin typeface="Bahnschrift SemiLight" panose="020B0502040204020203" pitchFamily="34" charset="0"/>
                <a:cs typeface="Trebuchet MS"/>
              </a:rPr>
              <a:t>solution.</a:t>
            </a:r>
            <a:r>
              <a:rPr sz="3600" b="1" spc="110" dirty="0">
                <a:solidFill>
                  <a:srgbClr val="231F20"/>
                </a:solidFill>
                <a:latin typeface="Bahnschrift SemiLight" panose="020B0502040204020203" pitchFamily="34" charset="0"/>
                <a:cs typeface="Trebuchet MS"/>
              </a:rPr>
              <a:t> </a:t>
            </a:r>
            <a:r>
              <a:rPr sz="4500" spc="-44" baseline="7407" dirty="0">
                <a:solidFill>
                  <a:srgbClr val="231F20"/>
                </a:solidFill>
                <a:latin typeface="Bahnschrift SemiLight" panose="020B0502040204020203" pitchFamily="34" charset="0"/>
                <a:cs typeface="Trebuchet MS"/>
              </a:rPr>
              <a:t>3min</a:t>
            </a:r>
            <a:endParaRPr sz="4500" baseline="7407" dirty="0">
              <a:latin typeface="Bahnschrift SemiLight" panose="020B0502040204020203" pitchFamily="34" charset="0"/>
              <a:cs typeface="Trebuchet MS"/>
            </a:endParaRPr>
          </a:p>
        </p:txBody>
      </p:sp>
      <p:sp>
        <p:nvSpPr>
          <p:cNvPr id="5" name="object 2">
            <a:extLst>
              <a:ext uri="{FF2B5EF4-FFF2-40B4-BE49-F238E27FC236}">
                <a16:creationId xmlns:a16="http://schemas.microsoft.com/office/drawing/2014/main" id="{C8B302E4-01DA-8D75-7C8F-A93F4DE20F6E}"/>
              </a:ext>
            </a:extLst>
          </p:cNvPr>
          <p:cNvSpPr/>
          <p:nvPr/>
        </p:nvSpPr>
        <p:spPr>
          <a:xfrm>
            <a:off x="470995" y="2419350"/>
            <a:ext cx="10635155" cy="4046746"/>
          </a:xfrm>
          <a:custGeom>
            <a:avLst/>
            <a:gdLst/>
            <a:ahLst/>
            <a:cxnLst/>
            <a:rect l="l" t="t" r="r" b="b"/>
            <a:pathLst>
              <a:path w="14592300" h="6926580">
                <a:moveTo>
                  <a:pt x="152400" y="0"/>
                </a:moveTo>
                <a:lnTo>
                  <a:pt x="64293" y="2381"/>
                </a:lnTo>
                <a:lnTo>
                  <a:pt x="19050" y="19050"/>
                </a:lnTo>
                <a:lnTo>
                  <a:pt x="2381" y="64293"/>
                </a:lnTo>
                <a:lnTo>
                  <a:pt x="0" y="152400"/>
                </a:lnTo>
                <a:lnTo>
                  <a:pt x="0" y="6773633"/>
                </a:lnTo>
                <a:lnTo>
                  <a:pt x="2381" y="6861740"/>
                </a:lnTo>
                <a:lnTo>
                  <a:pt x="19050" y="6906983"/>
                </a:lnTo>
                <a:lnTo>
                  <a:pt x="64293" y="6923652"/>
                </a:lnTo>
                <a:lnTo>
                  <a:pt x="152400" y="6926033"/>
                </a:lnTo>
                <a:lnTo>
                  <a:pt x="14439900" y="6926033"/>
                </a:lnTo>
                <a:lnTo>
                  <a:pt x="14528006" y="6923652"/>
                </a:lnTo>
                <a:lnTo>
                  <a:pt x="14573250" y="6906983"/>
                </a:lnTo>
                <a:lnTo>
                  <a:pt x="14589918" y="6861740"/>
                </a:lnTo>
                <a:lnTo>
                  <a:pt x="14592300" y="6773633"/>
                </a:lnTo>
                <a:lnTo>
                  <a:pt x="14592300" y="152400"/>
                </a:lnTo>
                <a:lnTo>
                  <a:pt x="14589918" y="64293"/>
                </a:lnTo>
                <a:lnTo>
                  <a:pt x="14573250" y="19050"/>
                </a:lnTo>
                <a:lnTo>
                  <a:pt x="14528006" y="2381"/>
                </a:lnTo>
                <a:lnTo>
                  <a:pt x="14439900" y="0"/>
                </a:lnTo>
                <a:lnTo>
                  <a:pt x="152400" y="0"/>
                </a:lnTo>
                <a:close/>
              </a:path>
            </a:pathLst>
          </a:custGeom>
          <a:ln w="38100">
            <a:solidFill>
              <a:srgbClr val="00222A"/>
            </a:solidFill>
          </a:ln>
        </p:spPr>
        <p:txBody>
          <a:bodyPr wrap="square" lIns="0" tIns="0" rIns="0" bIns="0" rtlCol="0"/>
          <a:lstStyle>
            <a:defPPr>
              <a:defRPr kern="0"/>
            </a:defPPr>
          </a:lstStyle>
          <a:p>
            <a:endParaRPr>
              <a:latin typeface="Bahnschrift"/>
            </a:endParaRPr>
          </a:p>
        </p:txBody>
      </p:sp>
      <p:sp>
        <p:nvSpPr>
          <p:cNvPr id="6" name="object 42">
            <a:extLst>
              <a:ext uri="{FF2B5EF4-FFF2-40B4-BE49-F238E27FC236}">
                <a16:creationId xmlns:a16="http://schemas.microsoft.com/office/drawing/2014/main" id="{1B1DABEB-0CF2-449A-3306-34E7464D783A}"/>
              </a:ext>
            </a:extLst>
          </p:cNvPr>
          <p:cNvSpPr txBox="1"/>
          <p:nvPr/>
        </p:nvSpPr>
        <p:spPr>
          <a:xfrm>
            <a:off x="640443" y="2541092"/>
            <a:ext cx="6055995" cy="391160"/>
          </a:xfrm>
          <a:prstGeom prst="rect">
            <a:avLst/>
          </a:prstGeom>
        </p:spPr>
        <p:txBody>
          <a:bodyPr vert="horz" wrap="square" lIns="0" tIns="12700" rIns="0" bIns="0" rtlCol="0">
            <a:spAutoFit/>
          </a:bodyPr>
          <a:lstStyle>
            <a:defPPr>
              <a:defRPr kern="0"/>
            </a:defPPr>
          </a:lstStyle>
          <a:p>
            <a:pPr marL="12700">
              <a:lnSpc>
                <a:spcPct val="100000"/>
              </a:lnSpc>
              <a:spcBef>
                <a:spcPts val="100"/>
              </a:spcBef>
            </a:pPr>
            <a:r>
              <a:rPr sz="2400" b="1" spc="-100">
                <a:solidFill>
                  <a:srgbClr val="8D8F92"/>
                </a:solidFill>
                <a:latin typeface="Bahnschrift"/>
                <a:cs typeface="Trebuchet MS"/>
              </a:rPr>
              <a:t>Sketch</a:t>
            </a:r>
            <a:r>
              <a:rPr sz="2400" b="1" spc="-165">
                <a:solidFill>
                  <a:srgbClr val="8D8F92"/>
                </a:solidFill>
                <a:latin typeface="Bahnschrift"/>
                <a:cs typeface="Trebuchet MS"/>
              </a:rPr>
              <a:t> </a:t>
            </a:r>
            <a:r>
              <a:rPr sz="2400" b="1" spc="-125">
                <a:solidFill>
                  <a:srgbClr val="8D8F92"/>
                </a:solidFill>
                <a:latin typeface="Bahnschrift"/>
                <a:cs typeface="Trebuchet MS"/>
              </a:rPr>
              <a:t>your</a:t>
            </a:r>
            <a:r>
              <a:rPr sz="2400" b="1" spc="-160">
                <a:solidFill>
                  <a:srgbClr val="8D8F92"/>
                </a:solidFill>
                <a:latin typeface="Bahnschrift"/>
                <a:cs typeface="Trebuchet MS"/>
              </a:rPr>
              <a:t> </a:t>
            </a:r>
            <a:r>
              <a:rPr sz="2400" b="1" spc="-85">
                <a:solidFill>
                  <a:srgbClr val="8D8F92"/>
                </a:solidFill>
                <a:latin typeface="Bahnschrift"/>
                <a:cs typeface="Trebuchet MS"/>
              </a:rPr>
              <a:t>big</a:t>
            </a:r>
            <a:r>
              <a:rPr sz="2400" b="1" spc="-165">
                <a:solidFill>
                  <a:srgbClr val="8D8F92"/>
                </a:solidFill>
                <a:latin typeface="Bahnschrift"/>
                <a:cs typeface="Trebuchet MS"/>
              </a:rPr>
              <a:t> </a:t>
            </a:r>
            <a:r>
              <a:rPr sz="2400" b="1" spc="-150">
                <a:solidFill>
                  <a:srgbClr val="8D8F92"/>
                </a:solidFill>
                <a:latin typeface="Bahnschrift"/>
                <a:cs typeface="Trebuchet MS"/>
              </a:rPr>
              <a:t>idea,</a:t>
            </a:r>
            <a:r>
              <a:rPr sz="2400" b="1" spc="-165">
                <a:solidFill>
                  <a:srgbClr val="8D8F92"/>
                </a:solidFill>
                <a:latin typeface="Bahnschrift"/>
                <a:cs typeface="Trebuchet MS"/>
              </a:rPr>
              <a:t> </a:t>
            </a:r>
            <a:r>
              <a:rPr sz="2400" b="1" spc="-114">
                <a:solidFill>
                  <a:srgbClr val="8D8F92"/>
                </a:solidFill>
                <a:latin typeface="Bahnschrift"/>
                <a:cs typeface="Trebuchet MS"/>
              </a:rPr>
              <a:t>note</a:t>
            </a:r>
            <a:r>
              <a:rPr sz="2400" b="1" spc="-160">
                <a:solidFill>
                  <a:srgbClr val="8D8F92"/>
                </a:solidFill>
                <a:latin typeface="Bahnschrift"/>
                <a:cs typeface="Trebuchet MS"/>
              </a:rPr>
              <a:t> </a:t>
            </a:r>
            <a:r>
              <a:rPr sz="2400" b="1" spc="-90">
                <a:solidFill>
                  <a:srgbClr val="8D8F92"/>
                </a:solidFill>
                <a:latin typeface="Bahnschrift"/>
                <a:cs typeface="Trebuchet MS"/>
              </a:rPr>
              <a:t>details</a:t>
            </a:r>
            <a:r>
              <a:rPr sz="2400" b="1" spc="-165">
                <a:solidFill>
                  <a:srgbClr val="8D8F92"/>
                </a:solidFill>
                <a:latin typeface="Bahnschrift"/>
                <a:cs typeface="Trebuchet MS"/>
              </a:rPr>
              <a:t> </a:t>
            </a:r>
            <a:r>
              <a:rPr sz="2400" b="1" spc="-55">
                <a:solidFill>
                  <a:srgbClr val="8D8F92"/>
                </a:solidFill>
                <a:latin typeface="Bahnschrift"/>
                <a:cs typeface="Trebuchet MS"/>
              </a:rPr>
              <a:t>if</a:t>
            </a:r>
            <a:r>
              <a:rPr sz="2400" b="1" spc="-160">
                <a:solidFill>
                  <a:srgbClr val="8D8F92"/>
                </a:solidFill>
                <a:latin typeface="Bahnschrift"/>
                <a:cs typeface="Trebuchet MS"/>
              </a:rPr>
              <a:t> </a:t>
            </a:r>
            <a:r>
              <a:rPr sz="2400" b="1" spc="-80">
                <a:solidFill>
                  <a:srgbClr val="8D8F92"/>
                </a:solidFill>
                <a:latin typeface="Bahnschrift"/>
                <a:cs typeface="Trebuchet MS"/>
              </a:rPr>
              <a:t>necessary!</a:t>
            </a:r>
            <a:endParaRPr sz="2400">
              <a:latin typeface="Bahnschrift"/>
              <a:cs typeface="Trebuchet MS"/>
            </a:endParaRPr>
          </a:p>
        </p:txBody>
      </p:sp>
    </p:spTree>
    <p:extLst>
      <p:ext uri="{BB962C8B-B14F-4D97-AF65-F5344CB8AC3E}">
        <p14:creationId xmlns:p14="http://schemas.microsoft.com/office/powerpoint/2010/main" val="33031092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92065-4C09-094F-E1DA-894B89C80DBD}"/>
              </a:ext>
            </a:extLst>
          </p:cNvPr>
          <p:cNvSpPr>
            <a:spLocks noGrp="1"/>
          </p:cNvSpPr>
          <p:nvPr>
            <p:ph type="title"/>
          </p:nvPr>
        </p:nvSpPr>
        <p:spPr/>
        <p:txBody>
          <a:bodyPr/>
          <a:lstStyle/>
          <a:p>
            <a:r>
              <a:rPr lang="en-US" dirty="0"/>
              <a:t>Build your solution</a:t>
            </a:r>
          </a:p>
        </p:txBody>
      </p:sp>
      <p:sp>
        <p:nvSpPr>
          <p:cNvPr id="5" name="object 12">
            <a:extLst>
              <a:ext uri="{FF2B5EF4-FFF2-40B4-BE49-F238E27FC236}">
                <a16:creationId xmlns:a16="http://schemas.microsoft.com/office/drawing/2014/main" id="{A401708E-5E6C-DE59-9932-2D064BE4F7F0}"/>
              </a:ext>
            </a:extLst>
          </p:cNvPr>
          <p:cNvSpPr txBox="1"/>
          <p:nvPr/>
        </p:nvSpPr>
        <p:spPr>
          <a:xfrm>
            <a:off x="504825" y="1983016"/>
            <a:ext cx="6847708" cy="3334246"/>
          </a:xfrm>
          <a:prstGeom prst="rect">
            <a:avLst/>
          </a:prstGeom>
        </p:spPr>
        <p:txBody>
          <a:bodyPr vert="horz" wrap="square" lIns="0" tIns="12700" rIns="0" bIns="0" rtlCol="0" anchor="t">
            <a:spAutoFit/>
          </a:bodyPr>
          <a:lstStyle>
            <a:defPPr>
              <a:defRPr kern="0"/>
            </a:defPPr>
          </a:lstStyle>
          <a:p>
            <a:pPr marL="135255">
              <a:lnSpc>
                <a:spcPct val="100000"/>
              </a:lnSpc>
              <a:spcBef>
                <a:spcPts val="100"/>
              </a:spcBef>
            </a:pPr>
            <a:r>
              <a:rPr sz="2000" spc="-25" dirty="0">
                <a:solidFill>
                  <a:srgbClr val="231F20"/>
                </a:solidFill>
                <a:latin typeface="Bahnschrift SemiLight" panose="020B0502040204020203" pitchFamily="34" charset="0"/>
                <a:cs typeface="Trebuchet MS"/>
              </a:rPr>
              <a:t>Make</a:t>
            </a:r>
            <a:r>
              <a:rPr sz="2000" spc="-105" dirty="0">
                <a:solidFill>
                  <a:srgbClr val="231F20"/>
                </a:solidFill>
                <a:latin typeface="Bahnschrift SemiLight" panose="020B0502040204020203" pitchFamily="34" charset="0"/>
                <a:cs typeface="Trebuchet MS"/>
              </a:rPr>
              <a:t> </a:t>
            </a:r>
            <a:r>
              <a:rPr sz="2000" spc="-85" dirty="0">
                <a:solidFill>
                  <a:srgbClr val="231F20"/>
                </a:solidFill>
                <a:latin typeface="Bahnschrift SemiLight" panose="020B0502040204020203" pitchFamily="34" charset="0"/>
                <a:cs typeface="Trebuchet MS"/>
              </a:rPr>
              <a:t>something</a:t>
            </a:r>
            <a:r>
              <a:rPr sz="2000" spc="-105" dirty="0">
                <a:solidFill>
                  <a:srgbClr val="231F20"/>
                </a:solidFill>
                <a:latin typeface="Bahnschrift SemiLight" panose="020B0502040204020203" pitchFamily="34" charset="0"/>
                <a:cs typeface="Trebuchet MS"/>
              </a:rPr>
              <a:t> </a:t>
            </a:r>
            <a:r>
              <a:rPr sz="2000" spc="-65" dirty="0">
                <a:solidFill>
                  <a:srgbClr val="231F20"/>
                </a:solidFill>
                <a:latin typeface="Bahnschrift SemiLight" panose="020B0502040204020203" pitchFamily="34" charset="0"/>
                <a:cs typeface="Trebuchet MS"/>
              </a:rPr>
              <a:t>your</a:t>
            </a:r>
            <a:r>
              <a:rPr sz="2000" spc="-105" dirty="0">
                <a:solidFill>
                  <a:srgbClr val="231F20"/>
                </a:solidFill>
                <a:latin typeface="Bahnschrift SemiLight" panose="020B0502040204020203" pitchFamily="34" charset="0"/>
                <a:cs typeface="Trebuchet MS"/>
              </a:rPr>
              <a:t> </a:t>
            </a:r>
            <a:r>
              <a:rPr sz="2000" spc="-75" dirty="0">
                <a:solidFill>
                  <a:srgbClr val="231F20"/>
                </a:solidFill>
                <a:latin typeface="Bahnschrift SemiLight" panose="020B0502040204020203" pitchFamily="34" charset="0"/>
                <a:cs typeface="Trebuchet MS"/>
              </a:rPr>
              <a:t>partner</a:t>
            </a:r>
            <a:r>
              <a:rPr sz="2000" spc="-105" dirty="0">
                <a:solidFill>
                  <a:srgbClr val="231F20"/>
                </a:solidFill>
                <a:latin typeface="Bahnschrift SemiLight" panose="020B0502040204020203" pitchFamily="34" charset="0"/>
                <a:cs typeface="Trebuchet MS"/>
              </a:rPr>
              <a:t> </a:t>
            </a:r>
            <a:r>
              <a:rPr sz="2000" spc="-75" dirty="0">
                <a:solidFill>
                  <a:srgbClr val="231F20"/>
                </a:solidFill>
                <a:latin typeface="Bahnschrift SemiLight" panose="020B0502040204020203" pitchFamily="34" charset="0"/>
                <a:cs typeface="Trebuchet MS"/>
              </a:rPr>
              <a:t>can</a:t>
            </a:r>
            <a:r>
              <a:rPr sz="2000" spc="-100" dirty="0">
                <a:solidFill>
                  <a:srgbClr val="231F20"/>
                </a:solidFill>
                <a:latin typeface="Bahnschrift SemiLight" panose="020B0502040204020203" pitchFamily="34" charset="0"/>
                <a:cs typeface="Trebuchet MS"/>
              </a:rPr>
              <a:t> interact</a:t>
            </a:r>
            <a:r>
              <a:rPr sz="2000" spc="-105" dirty="0">
                <a:solidFill>
                  <a:srgbClr val="231F20"/>
                </a:solidFill>
                <a:latin typeface="Bahnschrift SemiLight" panose="020B0502040204020203" pitchFamily="34" charset="0"/>
                <a:cs typeface="Trebuchet MS"/>
              </a:rPr>
              <a:t> </a:t>
            </a:r>
            <a:r>
              <a:rPr sz="2000" spc="-10" dirty="0">
                <a:solidFill>
                  <a:srgbClr val="231F20"/>
                </a:solidFill>
                <a:latin typeface="Bahnschrift SemiLight" panose="020B0502040204020203" pitchFamily="34" charset="0"/>
                <a:cs typeface="Trebuchet MS"/>
              </a:rPr>
              <a:t>with</a:t>
            </a:r>
            <a:r>
              <a:rPr lang="en-US" sz="2000" dirty="0">
                <a:latin typeface="Bahnschrift SemiLight" panose="020B0502040204020203" pitchFamily="34" charset="0"/>
                <a:cs typeface="Trebuchet MS"/>
              </a:rPr>
              <a:t>!</a:t>
            </a:r>
          </a:p>
          <a:p>
            <a:pPr>
              <a:lnSpc>
                <a:spcPct val="100000"/>
              </a:lnSpc>
            </a:pPr>
            <a:endParaRPr sz="2000" dirty="0">
              <a:latin typeface="Bahnschrift"/>
              <a:cs typeface="Trebuchet MS"/>
            </a:endParaRPr>
          </a:p>
          <a:p>
            <a:pPr>
              <a:lnSpc>
                <a:spcPct val="100000"/>
              </a:lnSpc>
            </a:pPr>
            <a:endParaRPr sz="2000" dirty="0">
              <a:latin typeface="Bahnschrift"/>
              <a:cs typeface="Trebuchet MS"/>
            </a:endParaRPr>
          </a:p>
          <a:p>
            <a:pPr>
              <a:lnSpc>
                <a:spcPct val="100000"/>
              </a:lnSpc>
            </a:pPr>
            <a:endParaRPr sz="2000" dirty="0">
              <a:latin typeface="Bahnschrift"/>
              <a:cs typeface="Trebuchet MS"/>
            </a:endParaRPr>
          </a:p>
          <a:p>
            <a:pPr>
              <a:lnSpc>
                <a:spcPct val="100000"/>
              </a:lnSpc>
              <a:spcBef>
                <a:spcPts val="745"/>
              </a:spcBef>
            </a:pPr>
            <a:endParaRPr sz="2000" dirty="0">
              <a:latin typeface="Bahnschrift"/>
              <a:cs typeface="Trebuchet MS"/>
            </a:endParaRPr>
          </a:p>
          <a:p>
            <a:pPr marR="60960" algn="ctr">
              <a:lnSpc>
                <a:spcPct val="100000"/>
              </a:lnSpc>
            </a:pPr>
            <a:r>
              <a:rPr sz="2000" spc="-85" dirty="0">
                <a:solidFill>
                  <a:srgbClr val="231F20"/>
                </a:solidFill>
                <a:latin typeface="Bahnschrift"/>
                <a:cs typeface="Trebuchet MS"/>
              </a:rPr>
              <a:t>[not</a:t>
            </a:r>
            <a:r>
              <a:rPr sz="2000" spc="-125" dirty="0">
                <a:solidFill>
                  <a:srgbClr val="231F20"/>
                </a:solidFill>
                <a:latin typeface="Bahnschrift"/>
                <a:cs typeface="Trebuchet MS"/>
              </a:rPr>
              <a:t> </a:t>
            </a:r>
            <a:r>
              <a:rPr sz="2000" spc="-10" dirty="0">
                <a:solidFill>
                  <a:srgbClr val="231F20"/>
                </a:solidFill>
                <a:latin typeface="Bahnschrift"/>
                <a:cs typeface="Trebuchet MS"/>
              </a:rPr>
              <a:t>here]</a:t>
            </a:r>
            <a:endParaRPr sz="2000" dirty="0">
              <a:latin typeface="Bahnschrift"/>
              <a:cs typeface="Trebuchet MS"/>
            </a:endParaRPr>
          </a:p>
          <a:p>
            <a:pPr>
              <a:lnSpc>
                <a:spcPct val="100000"/>
              </a:lnSpc>
            </a:pPr>
            <a:endParaRPr sz="2000" dirty="0">
              <a:latin typeface="Bahnschrift"/>
              <a:cs typeface="Trebuchet MS"/>
            </a:endParaRPr>
          </a:p>
          <a:p>
            <a:pPr>
              <a:lnSpc>
                <a:spcPct val="100000"/>
              </a:lnSpc>
            </a:pPr>
            <a:endParaRPr sz="2000" dirty="0">
              <a:latin typeface="Bahnschrift"/>
              <a:cs typeface="Trebuchet MS"/>
            </a:endParaRPr>
          </a:p>
          <a:p>
            <a:pPr>
              <a:lnSpc>
                <a:spcPct val="100000"/>
              </a:lnSpc>
            </a:pPr>
            <a:endParaRPr sz="2000" dirty="0">
              <a:latin typeface="Bahnschrift"/>
              <a:cs typeface="Trebuchet MS"/>
            </a:endParaRPr>
          </a:p>
          <a:p>
            <a:pPr>
              <a:lnSpc>
                <a:spcPct val="100000"/>
              </a:lnSpc>
            </a:pPr>
            <a:r>
              <a:rPr sz="3000" spc="-20" dirty="0">
                <a:solidFill>
                  <a:srgbClr val="231F20"/>
                </a:solidFill>
                <a:latin typeface="Bahnschrift"/>
                <a:cs typeface="Trebuchet MS"/>
              </a:rPr>
              <a:t>7min</a:t>
            </a:r>
            <a:endParaRPr sz="3000" dirty="0">
              <a:latin typeface="Bahnschrift"/>
              <a:cs typeface="Trebuchet MS"/>
            </a:endParaRPr>
          </a:p>
        </p:txBody>
      </p:sp>
      <p:sp>
        <p:nvSpPr>
          <p:cNvPr id="6" name="object 6">
            <a:extLst>
              <a:ext uri="{FF2B5EF4-FFF2-40B4-BE49-F238E27FC236}">
                <a16:creationId xmlns:a16="http://schemas.microsoft.com/office/drawing/2014/main" id="{5B9E2BF4-471A-1858-DA3D-1BF5D7D21AE9}"/>
              </a:ext>
            </a:extLst>
          </p:cNvPr>
          <p:cNvSpPr/>
          <p:nvPr/>
        </p:nvSpPr>
        <p:spPr>
          <a:xfrm>
            <a:off x="486760" y="1945069"/>
            <a:ext cx="8550914" cy="3934735"/>
          </a:xfrm>
          <a:custGeom>
            <a:avLst/>
            <a:gdLst/>
            <a:ahLst/>
            <a:cxnLst/>
            <a:rect l="l" t="t" r="r" b="b"/>
            <a:pathLst>
              <a:path w="5727700" h="7416800">
                <a:moveTo>
                  <a:pt x="152400" y="0"/>
                </a:moveTo>
                <a:lnTo>
                  <a:pt x="64293" y="2381"/>
                </a:lnTo>
                <a:lnTo>
                  <a:pt x="19050" y="19050"/>
                </a:lnTo>
                <a:lnTo>
                  <a:pt x="2381" y="64293"/>
                </a:lnTo>
                <a:lnTo>
                  <a:pt x="0" y="152400"/>
                </a:lnTo>
                <a:lnTo>
                  <a:pt x="0" y="7264400"/>
                </a:lnTo>
                <a:lnTo>
                  <a:pt x="2381" y="7352506"/>
                </a:lnTo>
                <a:lnTo>
                  <a:pt x="19050" y="7397750"/>
                </a:lnTo>
                <a:lnTo>
                  <a:pt x="64293" y="7414418"/>
                </a:lnTo>
                <a:lnTo>
                  <a:pt x="152400" y="7416800"/>
                </a:lnTo>
                <a:lnTo>
                  <a:pt x="5575300" y="7416800"/>
                </a:lnTo>
                <a:lnTo>
                  <a:pt x="5663406" y="7414418"/>
                </a:lnTo>
                <a:lnTo>
                  <a:pt x="5708650" y="7397750"/>
                </a:lnTo>
                <a:lnTo>
                  <a:pt x="5725318" y="7352506"/>
                </a:lnTo>
                <a:lnTo>
                  <a:pt x="5727700" y="7264400"/>
                </a:lnTo>
                <a:lnTo>
                  <a:pt x="5727700" y="152400"/>
                </a:lnTo>
                <a:lnTo>
                  <a:pt x="5725318" y="64293"/>
                </a:lnTo>
                <a:lnTo>
                  <a:pt x="5708650" y="19050"/>
                </a:lnTo>
                <a:lnTo>
                  <a:pt x="5663406" y="2381"/>
                </a:lnTo>
                <a:lnTo>
                  <a:pt x="5575300" y="0"/>
                </a:lnTo>
                <a:lnTo>
                  <a:pt x="152400" y="0"/>
                </a:lnTo>
                <a:close/>
              </a:path>
            </a:pathLst>
          </a:custGeom>
          <a:ln w="38100">
            <a:solidFill>
              <a:srgbClr val="00222A"/>
            </a:solidFill>
          </a:ln>
        </p:spPr>
        <p:txBody>
          <a:bodyPr wrap="square" lIns="0" tIns="0" rIns="0" bIns="0" rtlCol="0"/>
          <a:lstStyle>
            <a:defPPr>
              <a:defRPr kern="0"/>
            </a:defPPr>
          </a:lstStyle>
          <a:p>
            <a:endParaRPr>
              <a:latin typeface="Bahnschrift"/>
            </a:endParaRPr>
          </a:p>
        </p:txBody>
      </p:sp>
    </p:spTree>
    <p:extLst>
      <p:ext uri="{BB962C8B-B14F-4D97-AF65-F5344CB8AC3E}">
        <p14:creationId xmlns:p14="http://schemas.microsoft.com/office/powerpoint/2010/main" val="2961586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3D6B-F35D-F57C-2B69-E51F6EAF1A88}"/>
              </a:ext>
            </a:extLst>
          </p:cNvPr>
          <p:cNvSpPr>
            <a:spLocks noGrp="1"/>
          </p:cNvSpPr>
          <p:nvPr>
            <p:ph type="title"/>
          </p:nvPr>
        </p:nvSpPr>
        <p:spPr/>
        <p:txBody>
          <a:bodyPr/>
          <a:lstStyle/>
          <a:p>
            <a:r>
              <a:rPr lang="en-US" dirty="0">
                <a:latin typeface="Bahnschrift SemiBold"/>
              </a:rPr>
              <a:t>Share your solution and get feedback </a:t>
            </a:r>
          </a:p>
        </p:txBody>
      </p:sp>
      <p:grpSp>
        <p:nvGrpSpPr>
          <p:cNvPr id="4" name="object 2">
            <a:extLst>
              <a:ext uri="{FF2B5EF4-FFF2-40B4-BE49-F238E27FC236}">
                <a16:creationId xmlns:a16="http://schemas.microsoft.com/office/drawing/2014/main" id="{599A9001-E999-B4A7-0DED-B6F1F12C7DE3}"/>
              </a:ext>
            </a:extLst>
          </p:cNvPr>
          <p:cNvGrpSpPr/>
          <p:nvPr/>
        </p:nvGrpSpPr>
        <p:grpSpPr>
          <a:xfrm>
            <a:off x="394137" y="2383173"/>
            <a:ext cx="10714360" cy="4413600"/>
            <a:chOff x="6432550" y="1924050"/>
            <a:chExt cx="8534400" cy="7416800"/>
          </a:xfrm>
        </p:grpSpPr>
        <p:sp>
          <p:nvSpPr>
            <p:cNvPr id="12" name="object 3">
              <a:extLst>
                <a:ext uri="{FF2B5EF4-FFF2-40B4-BE49-F238E27FC236}">
                  <a16:creationId xmlns:a16="http://schemas.microsoft.com/office/drawing/2014/main" id="{D6660007-BCCA-464B-98C5-F4EC25DF5EA1}"/>
                </a:ext>
              </a:extLst>
            </p:cNvPr>
            <p:cNvSpPr/>
            <p:nvPr/>
          </p:nvSpPr>
          <p:spPr>
            <a:xfrm>
              <a:off x="10699750" y="5718966"/>
              <a:ext cx="4076700" cy="3024796"/>
            </a:xfrm>
            <a:custGeom>
              <a:avLst/>
              <a:gdLst/>
              <a:ahLst/>
              <a:cxnLst/>
              <a:rect l="l" t="t" r="r" b="b"/>
              <a:pathLst>
                <a:path w="4076700" h="3276600">
                  <a:moveTo>
                    <a:pt x="152400" y="0"/>
                  </a:moveTo>
                  <a:lnTo>
                    <a:pt x="64293" y="2381"/>
                  </a:lnTo>
                  <a:lnTo>
                    <a:pt x="19050" y="19050"/>
                  </a:lnTo>
                  <a:lnTo>
                    <a:pt x="2381" y="64293"/>
                  </a:lnTo>
                  <a:lnTo>
                    <a:pt x="0" y="152400"/>
                  </a:lnTo>
                  <a:lnTo>
                    <a:pt x="0" y="3124200"/>
                  </a:lnTo>
                  <a:lnTo>
                    <a:pt x="2381" y="3212306"/>
                  </a:lnTo>
                  <a:lnTo>
                    <a:pt x="19050" y="3257550"/>
                  </a:lnTo>
                  <a:lnTo>
                    <a:pt x="64293" y="3274218"/>
                  </a:lnTo>
                  <a:lnTo>
                    <a:pt x="152400" y="3276600"/>
                  </a:lnTo>
                  <a:lnTo>
                    <a:pt x="3924300" y="3276600"/>
                  </a:lnTo>
                  <a:lnTo>
                    <a:pt x="4012406" y="3274218"/>
                  </a:lnTo>
                  <a:lnTo>
                    <a:pt x="4057650" y="3257550"/>
                  </a:lnTo>
                  <a:lnTo>
                    <a:pt x="4074318" y="3212306"/>
                  </a:lnTo>
                  <a:lnTo>
                    <a:pt x="4076700" y="3124200"/>
                  </a:lnTo>
                  <a:lnTo>
                    <a:pt x="4076700" y="152400"/>
                  </a:lnTo>
                  <a:lnTo>
                    <a:pt x="4074318" y="64293"/>
                  </a:lnTo>
                  <a:lnTo>
                    <a:pt x="4057650" y="19050"/>
                  </a:lnTo>
                  <a:lnTo>
                    <a:pt x="4012406" y="2381"/>
                  </a:lnTo>
                  <a:lnTo>
                    <a:pt x="3924300" y="0"/>
                  </a:lnTo>
                  <a:lnTo>
                    <a:pt x="152400" y="0"/>
                  </a:lnTo>
                  <a:close/>
                </a:path>
              </a:pathLst>
            </a:custGeom>
            <a:ln w="38100">
              <a:solidFill>
                <a:srgbClr val="00222A"/>
              </a:solidFill>
            </a:ln>
          </p:spPr>
          <p:txBody>
            <a:bodyPr wrap="square" lIns="0" tIns="0" rIns="0" bIns="0" rtlCol="0"/>
            <a:lstStyle>
              <a:defPPr>
                <a:defRPr kern="0"/>
              </a:defPPr>
            </a:lstStyle>
            <a:p>
              <a:endParaRPr>
                <a:latin typeface="Bahnschrift"/>
              </a:endParaRPr>
            </a:p>
          </p:txBody>
        </p:sp>
        <p:sp>
          <p:nvSpPr>
            <p:cNvPr id="13" name="object 4">
              <a:extLst>
                <a:ext uri="{FF2B5EF4-FFF2-40B4-BE49-F238E27FC236}">
                  <a16:creationId xmlns:a16="http://schemas.microsoft.com/office/drawing/2014/main" id="{C036C7C9-6205-09A0-7A80-EF51E591F288}"/>
                </a:ext>
              </a:extLst>
            </p:cNvPr>
            <p:cNvSpPr/>
            <p:nvPr/>
          </p:nvSpPr>
          <p:spPr>
            <a:xfrm>
              <a:off x="6432550" y="1924050"/>
              <a:ext cx="8534400" cy="7416800"/>
            </a:xfrm>
            <a:custGeom>
              <a:avLst/>
              <a:gdLst/>
              <a:ahLst/>
              <a:cxnLst/>
              <a:rect l="l" t="t" r="r" b="b"/>
              <a:pathLst>
                <a:path w="8534400" h="7416800">
                  <a:moveTo>
                    <a:pt x="152400" y="0"/>
                  </a:moveTo>
                  <a:lnTo>
                    <a:pt x="64293" y="2381"/>
                  </a:lnTo>
                  <a:lnTo>
                    <a:pt x="19050" y="19050"/>
                  </a:lnTo>
                  <a:lnTo>
                    <a:pt x="2381" y="64293"/>
                  </a:lnTo>
                  <a:lnTo>
                    <a:pt x="0" y="152400"/>
                  </a:lnTo>
                  <a:lnTo>
                    <a:pt x="0" y="7264387"/>
                  </a:lnTo>
                  <a:lnTo>
                    <a:pt x="2381" y="7352493"/>
                  </a:lnTo>
                  <a:lnTo>
                    <a:pt x="19050" y="7397737"/>
                  </a:lnTo>
                  <a:lnTo>
                    <a:pt x="64293" y="7414406"/>
                  </a:lnTo>
                  <a:lnTo>
                    <a:pt x="152400" y="7416787"/>
                  </a:lnTo>
                  <a:lnTo>
                    <a:pt x="8382000" y="7416787"/>
                  </a:lnTo>
                  <a:lnTo>
                    <a:pt x="8470106" y="7414406"/>
                  </a:lnTo>
                  <a:lnTo>
                    <a:pt x="8515350" y="7397737"/>
                  </a:lnTo>
                  <a:lnTo>
                    <a:pt x="8532018" y="7352493"/>
                  </a:lnTo>
                  <a:lnTo>
                    <a:pt x="8534400" y="7264387"/>
                  </a:lnTo>
                  <a:lnTo>
                    <a:pt x="8534400" y="152400"/>
                  </a:lnTo>
                  <a:lnTo>
                    <a:pt x="8532018" y="64293"/>
                  </a:lnTo>
                  <a:lnTo>
                    <a:pt x="8515350" y="19050"/>
                  </a:lnTo>
                  <a:lnTo>
                    <a:pt x="8470106" y="2381"/>
                  </a:lnTo>
                  <a:lnTo>
                    <a:pt x="8382000" y="0"/>
                  </a:lnTo>
                  <a:lnTo>
                    <a:pt x="152400" y="0"/>
                  </a:lnTo>
                  <a:close/>
                </a:path>
              </a:pathLst>
            </a:custGeom>
            <a:ln w="38100">
              <a:solidFill>
                <a:srgbClr val="00222A"/>
              </a:solidFill>
            </a:ln>
          </p:spPr>
          <p:txBody>
            <a:bodyPr wrap="square" lIns="0" tIns="0" rIns="0" bIns="0" rtlCol="0"/>
            <a:lstStyle>
              <a:defPPr>
                <a:defRPr kern="0"/>
              </a:defPPr>
            </a:lstStyle>
            <a:p>
              <a:endParaRPr>
                <a:latin typeface="Bahnschrift"/>
              </a:endParaRPr>
            </a:p>
          </p:txBody>
        </p:sp>
        <p:sp>
          <p:nvSpPr>
            <p:cNvPr id="14" name="object 5">
              <a:extLst>
                <a:ext uri="{FF2B5EF4-FFF2-40B4-BE49-F238E27FC236}">
                  <a16:creationId xmlns:a16="http://schemas.microsoft.com/office/drawing/2014/main" id="{A936EDC7-7788-2A57-675C-BAEB0BEE4C25}"/>
                </a:ext>
              </a:extLst>
            </p:cNvPr>
            <p:cNvSpPr/>
            <p:nvPr/>
          </p:nvSpPr>
          <p:spPr>
            <a:xfrm>
              <a:off x="10746888" y="2226375"/>
              <a:ext cx="4076700" cy="3092261"/>
            </a:xfrm>
            <a:custGeom>
              <a:avLst/>
              <a:gdLst/>
              <a:ahLst/>
              <a:cxnLst/>
              <a:rect l="l" t="t" r="r" b="b"/>
              <a:pathLst>
                <a:path w="4076700" h="3276600">
                  <a:moveTo>
                    <a:pt x="152400" y="0"/>
                  </a:moveTo>
                  <a:lnTo>
                    <a:pt x="64293" y="2381"/>
                  </a:lnTo>
                  <a:lnTo>
                    <a:pt x="19050" y="19050"/>
                  </a:lnTo>
                  <a:lnTo>
                    <a:pt x="2381" y="64293"/>
                  </a:lnTo>
                  <a:lnTo>
                    <a:pt x="0" y="152400"/>
                  </a:lnTo>
                  <a:lnTo>
                    <a:pt x="0" y="3124200"/>
                  </a:lnTo>
                  <a:lnTo>
                    <a:pt x="2381" y="3212306"/>
                  </a:lnTo>
                  <a:lnTo>
                    <a:pt x="19050" y="3257550"/>
                  </a:lnTo>
                  <a:lnTo>
                    <a:pt x="64293" y="3274218"/>
                  </a:lnTo>
                  <a:lnTo>
                    <a:pt x="152400" y="3276600"/>
                  </a:lnTo>
                  <a:lnTo>
                    <a:pt x="3924300" y="3276600"/>
                  </a:lnTo>
                  <a:lnTo>
                    <a:pt x="4012406" y="3274218"/>
                  </a:lnTo>
                  <a:lnTo>
                    <a:pt x="4057650" y="3257550"/>
                  </a:lnTo>
                  <a:lnTo>
                    <a:pt x="4074318" y="3212306"/>
                  </a:lnTo>
                  <a:lnTo>
                    <a:pt x="4076700" y="3124200"/>
                  </a:lnTo>
                  <a:lnTo>
                    <a:pt x="4076700" y="152400"/>
                  </a:lnTo>
                  <a:lnTo>
                    <a:pt x="4074318" y="64293"/>
                  </a:lnTo>
                  <a:lnTo>
                    <a:pt x="4057650" y="19050"/>
                  </a:lnTo>
                  <a:lnTo>
                    <a:pt x="4012406" y="2381"/>
                  </a:lnTo>
                  <a:lnTo>
                    <a:pt x="3924300" y="0"/>
                  </a:lnTo>
                  <a:lnTo>
                    <a:pt x="152400" y="0"/>
                  </a:lnTo>
                  <a:close/>
                </a:path>
              </a:pathLst>
            </a:custGeom>
            <a:ln w="38100">
              <a:solidFill>
                <a:srgbClr val="00222A"/>
              </a:solidFill>
            </a:ln>
          </p:spPr>
          <p:txBody>
            <a:bodyPr wrap="square" lIns="0" tIns="0" rIns="0" bIns="0" rtlCol="0"/>
            <a:lstStyle>
              <a:defPPr>
                <a:defRPr kern="0"/>
              </a:defPPr>
            </a:lstStyle>
            <a:p>
              <a:endParaRPr>
                <a:latin typeface="Bahnschrift"/>
              </a:endParaRPr>
            </a:p>
          </p:txBody>
        </p:sp>
      </p:grpSp>
      <p:sp>
        <p:nvSpPr>
          <p:cNvPr id="5" name="object 7">
            <a:extLst>
              <a:ext uri="{FF2B5EF4-FFF2-40B4-BE49-F238E27FC236}">
                <a16:creationId xmlns:a16="http://schemas.microsoft.com/office/drawing/2014/main" id="{17CBD631-0D16-0942-D17E-A45F659E6D02}"/>
              </a:ext>
            </a:extLst>
          </p:cNvPr>
          <p:cNvSpPr txBox="1"/>
          <p:nvPr/>
        </p:nvSpPr>
        <p:spPr>
          <a:xfrm>
            <a:off x="502657" y="2386691"/>
            <a:ext cx="2432794" cy="751488"/>
          </a:xfrm>
          <a:prstGeom prst="rect">
            <a:avLst/>
          </a:prstGeom>
        </p:spPr>
        <p:txBody>
          <a:bodyPr vert="horz" wrap="square" lIns="0" tIns="12700" rIns="0" bIns="0" rtlCol="0" anchor="t">
            <a:spAutoFit/>
          </a:bodyPr>
          <a:lstStyle>
            <a:defPPr>
              <a:defRPr kern="0"/>
            </a:defPPr>
          </a:lstStyle>
          <a:p>
            <a:pPr marL="38100">
              <a:spcBef>
                <a:spcPts val="100"/>
              </a:spcBef>
            </a:pPr>
            <a:r>
              <a:rPr sz="7200" b="1" spc="-1267" baseline="-5787" dirty="0">
                <a:solidFill>
                  <a:srgbClr val="231F20"/>
                </a:solidFill>
                <a:latin typeface="Bahnschrift SemiLight" panose="020B0502040204020203" pitchFamily="34" charset="0"/>
                <a:cs typeface="Trebuchet MS"/>
              </a:rPr>
              <a:t>+</a:t>
            </a:r>
            <a:r>
              <a:rPr sz="7200" b="1" spc="-1072" baseline="-5787" dirty="0">
                <a:solidFill>
                  <a:srgbClr val="231F20"/>
                </a:solidFill>
                <a:latin typeface="Bahnschrift SemiLight" panose="020B0502040204020203" pitchFamily="34" charset="0"/>
                <a:cs typeface="Trebuchet MS"/>
              </a:rPr>
              <a:t> </a:t>
            </a:r>
            <a:r>
              <a:rPr lang="en-US" sz="7200" b="1" spc="-1072" baseline="-5787" dirty="0">
                <a:solidFill>
                  <a:srgbClr val="231F20"/>
                </a:solidFill>
                <a:latin typeface="Bahnschrift SemiLight" panose="020B0502040204020203" pitchFamily="34" charset="0"/>
                <a:cs typeface="Trebuchet MS"/>
              </a:rPr>
              <a:t>  </a:t>
            </a:r>
            <a:r>
              <a:rPr sz="2000" spc="-25" dirty="0">
                <a:solidFill>
                  <a:srgbClr val="231F20"/>
                </a:solidFill>
                <a:latin typeface="Bahnschrift SemiLight" panose="020B0502040204020203" pitchFamily="34" charset="0"/>
                <a:cs typeface="Trebuchet MS"/>
              </a:rPr>
              <a:t>What</a:t>
            </a:r>
            <a:r>
              <a:rPr sz="2000" spc="-125" dirty="0">
                <a:solidFill>
                  <a:srgbClr val="231F20"/>
                </a:solidFill>
                <a:latin typeface="Bahnschrift SemiLight" panose="020B0502040204020203" pitchFamily="34" charset="0"/>
                <a:cs typeface="Trebuchet MS"/>
              </a:rPr>
              <a:t> </a:t>
            </a:r>
            <a:r>
              <a:rPr sz="2000" spc="-135" dirty="0">
                <a:solidFill>
                  <a:srgbClr val="231F20"/>
                </a:solidFill>
                <a:latin typeface="Bahnschrift SemiLight" panose="020B0502040204020203" pitchFamily="34" charset="0"/>
                <a:cs typeface="Trebuchet MS"/>
              </a:rPr>
              <a:t>worked...</a:t>
            </a:r>
            <a:endParaRPr sz="2000" dirty="0">
              <a:latin typeface="Bahnschrift SemiLight" panose="020B0502040204020203" pitchFamily="34" charset="0"/>
              <a:cs typeface="Trebuchet MS"/>
            </a:endParaRPr>
          </a:p>
        </p:txBody>
      </p:sp>
      <p:sp>
        <p:nvSpPr>
          <p:cNvPr id="6" name="object 8">
            <a:extLst>
              <a:ext uri="{FF2B5EF4-FFF2-40B4-BE49-F238E27FC236}">
                <a16:creationId xmlns:a16="http://schemas.microsoft.com/office/drawing/2014/main" id="{199C1B37-F509-1001-F8BD-733FA272B89E}"/>
              </a:ext>
            </a:extLst>
          </p:cNvPr>
          <p:cNvSpPr txBox="1"/>
          <p:nvPr/>
        </p:nvSpPr>
        <p:spPr>
          <a:xfrm>
            <a:off x="5929746" y="2362758"/>
            <a:ext cx="3841377" cy="751488"/>
          </a:xfrm>
          <a:prstGeom prst="rect">
            <a:avLst/>
          </a:prstGeom>
        </p:spPr>
        <p:txBody>
          <a:bodyPr vert="horz" wrap="square" lIns="0" tIns="12700" rIns="0" bIns="0" rtlCol="0">
            <a:spAutoFit/>
          </a:bodyPr>
          <a:lstStyle>
            <a:defPPr>
              <a:defRPr kern="0"/>
            </a:defPPr>
          </a:lstStyle>
          <a:p>
            <a:pPr marL="38100">
              <a:lnSpc>
                <a:spcPct val="100000"/>
              </a:lnSpc>
              <a:spcBef>
                <a:spcPts val="100"/>
              </a:spcBef>
            </a:pPr>
            <a:r>
              <a:rPr sz="7200" b="1" spc="-480" baseline="-6365" dirty="0">
                <a:solidFill>
                  <a:srgbClr val="231F20"/>
                </a:solidFill>
                <a:latin typeface="Bahnschrift SemiLight" panose="020B0502040204020203" pitchFamily="34" charset="0"/>
                <a:cs typeface="Trebuchet MS"/>
              </a:rPr>
              <a:t>-</a:t>
            </a:r>
            <a:r>
              <a:rPr sz="7200" b="1" spc="-607" baseline="-6365" dirty="0">
                <a:solidFill>
                  <a:srgbClr val="231F20"/>
                </a:solidFill>
                <a:latin typeface="Bahnschrift SemiLight" panose="020B0502040204020203" pitchFamily="34" charset="0"/>
                <a:cs typeface="Trebuchet MS"/>
              </a:rPr>
              <a:t> </a:t>
            </a:r>
            <a:r>
              <a:rPr sz="2000" spc="-25" dirty="0">
                <a:solidFill>
                  <a:srgbClr val="231F20"/>
                </a:solidFill>
                <a:latin typeface="Bahnschrift SemiLight" panose="020B0502040204020203" pitchFamily="34" charset="0"/>
                <a:cs typeface="Trebuchet MS"/>
              </a:rPr>
              <a:t>What</a:t>
            </a:r>
            <a:r>
              <a:rPr sz="2000" spc="-120" dirty="0">
                <a:solidFill>
                  <a:srgbClr val="231F20"/>
                </a:solidFill>
                <a:latin typeface="Bahnschrift SemiLight" panose="020B0502040204020203" pitchFamily="34" charset="0"/>
                <a:cs typeface="Trebuchet MS"/>
              </a:rPr>
              <a:t> </a:t>
            </a:r>
            <a:r>
              <a:rPr sz="2000" spc="-65" dirty="0">
                <a:solidFill>
                  <a:srgbClr val="231F20"/>
                </a:solidFill>
                <a:latin typeface="Bahnschrift SemiLight" panose="020B0502040204020203" pitchFamily="34" charset="0"/>
                <a:cs typeface="Trebuchet MS"/>
              </a:rPr>
              <a:t>could</a:t>
            </a:r>
            <a:r>
              <a:rPr sz="2000" spc="-120" dirty="0">
                <a:solidFill>
                  <a:srgbClr val="231F20"/>
                </a:solidFill>
                <a:latin typeface="Bahnschrift SemiLight" panose="020B0502040204020203" pitchFamily="34" charset="0"/>
                <a:cs typeface="Trebuchet MS"/>
              </a:rPr>
              <a:t> </a:t>
            </a:r>
            <a:r>
              <a:rPr sz="2000" spc="-40" dirty="0">
                <a:solidFill>
                  <a:srgbClr val="231F20"/>
                </a:solidFill>
                <a:latin typeface="Bahnschrift SemiLight" panose="020B0502040204020203" pitchFamily="34" charset="0"/>
                <a:cs typeface="Trebuchet MS"/>
              </a:rPr>
              <a:t>be</a:t>
            </a:r>
            <a:r>
              <a:rPr sz="2000" spc="-120" dirty="0">
                <a:solidFill>
                  <a:srgbClr val="231F20"/>
                </a:solidFill>
                <a:latin typeface="Bahnschrift SemiLight" panose="020B0502040204020203" pitchFamily="34" charset="0"/>
                <a:cs typeface="Trebuchet MS"/>
              </a:rPr>
              <a:t> improved...</a:t>
            </a:r>
            <a:endParaRPr sz="2000" dirty="0">
              <a:latin typeface="Bahnschrift SemiLight" panose="020B0502040204020203" pitchFamily="34" charset="0"/>
              <a:cs typeface="Trebuchet MS"/>
            </a:endParaRPr>
          </a:p>
        </p:txBody>
      </p:sp>
      <p:sp>
        <p:nvSpPr>
          <p:cNvPr id="7" name="object 9">
            <a:extLst>
              <a:ext uri="{FF2B5EF4-FFF2-40B4-BE49-F238E27FC236}">
                <a16:creationId xmlns:a16="http://schemas.microsoft.com/office/drawing/2014/main" id="{ABBA0FA2-853B-08E1-90D6-2B8C01346692}"/>
              </a:ext>
            </a:extLst>
          </p:cNvPr>
          <p:cNvSpPr txBox="1"/>
          <p:nvPr/>
        </p:nvSpPr>
        <p:spPr>
          <a:xfrm>
            <a:off x="502657" y="5537219"/>
            <a:ext cx="2104302" cy="751488"/>
          </a:xfrm>
          <a:prstGeom prst="rect">
            <a:avLst/>
          </a:prstGeom>
        </p:spPr>
        <p:txBody>
          <a:bodyPr vert="horz" wrap="square" lIns="0" tIns="12700" rIns="0" bIns="0" rtlCol="0">
            <a:spAutoFit/>
          </a:bodyPr>
          <a:lstStyle>
            <a:defPPr>
              <a:defRPr kern="0"/>
            </a:defPPr>
          </a:lstStyle>
          <a:p>
            <a:pPr marL="38100">
              <a:lnSpc>
                <a:spcPct val="100000"/>
              </a:lnSpc>
              <a:spcBef>
                <a:spcPts val="100"/>
              </a:spcBef>
            </a:pPr>
            <a:r>
              <a:rPr sz="7200" b="1" spc="532" baseline="-14467" dirty="0">
                <a:solidFill>
                  <a:srgbClr val="231F20"/>
                </a:solidFill>
                <a:latin typeface="Bahnschrift SemiLight" panose="020B0502040204020203" pitchFamily="34" charset="0"/>
                <a:cs typeface="Trebuchet MS"/>
              </a:rPr>
              <a:t>?</a:t>
            </a:r>
            <a:r>
              <a:rPr sz="7200" b="1" spc="-960" baseline="-14467" dirty="0">
                <a:solidFill>
                  <a:srgbClr val="231F20"/>
                </a:solidFill>
                <a:latin typeface="Bahnschrift SemiLight" panose="020B0502040204020203" pitchFamily="34" charset="0"/>
                <a:cs typeface="Trebuchet MS"/>
              </a:rPr>
              <a:t> </a:t>
            </a:r>
            <a:r>
              <a:rPr sz="2000" spc="-85" dirty="0">
                <a:solidFill>
                  <a:srgbClr val="231F20"/>
                </a:solidFill>
                <a:latin typeface="Bahnschrift SemiLight" panose="020B0502040204020203" pitchFamily="34" charset="0"/>
                <a:cs typeface="Trebuchet MS"/>
              </a:rPr>
              <a:t>Questions...</a:t>
            </a:r>
            <a:endParaRPr sz="2000" dirty="0">
              <a:latin typeface="Bahnschrift SemiLight" panose="020B0502040204020203" pitchFamily="34" charset="0"/>
              <a:cs typeface="Trebuchet MS"/>
            </a:endParaRPr>
          </a:p>
        </p:txBody>
      </p:sp>
      <p:sp>
        <p:nvSpPr>
          <p:cNvPr id="8" name="object 10">
            <a:extLst>
              <a:ext uri="{FF2B5EF4-FFF2-40B4-BE49-F238E27FC236}">
                <a16:creationId xmlns:a16="http://schemas.microsoft.com/office/drawing/2014/main" id="{F6D87CCB-536B-3B12-DBEF-A20DBC404FF0}"/>
              </a:ext>
            </a:extLst>
          </p:cNvPr>
          <p:cNvSpPr txBox="1"/>
          <p:nvPr/>
        </p:nvSpPr>
        <p:spPr>
          <a:xfrm>
            <a:off x="5810496" y="5614863"/>
            <a:ext cx="1280247" cy="751488"/>
          </a:xfrm>
          <a:prstGeom prst="rect">
            <a:avLst/>
          </a:prstGeom>
        </p:spPr>
        <p:txBody>
          <a:bodyPr vert="horz" wrap="square" lIns="0" tIns="12700" rIns="0" bIns="0" rtlCol="0">
            <a:spAutoFit/>
          </a:bodyPr>
          <a:lstStyle>
            <a:defPPr>
              <a:defRPr kern="0"/>
            </a:defPPr>
          </a:lstStyle>
          <a:p>
            <a:pPr marL="38100">
              <a:lnSpc>
                <a:spcPct val="100000"/>
              </a:lnSpc>
              <a:spcBef>
                <a:spcPts val="100"/>
              </a:spcBef>
            </a:pPr>
            <a:r>
              <a:rPr sz="7200" b="1" spc="-615" baseline="-16203" dirty="0">
                <a:solidFill>
                  <a:srgbClr val="231F20"/>
                </a:solidFill>
                <a:latin typeface="Bahnschrift"/>
                <a:cs typeface="Trebuchet MS"/>
              </a:rPr>
              <a:t>!</a:t>
            </a:r>
            <a:r>
              <a:rPr sz="7200" b="1" spc="-1132" baseline="-16203" dirty="0">
                <a:solidFill>
                  <a:srgbClr val="231F20"/>
                </a:solidFill>
                <a:latin typeface="Bahnschrift"/>
                <a:cs typeface="Trebuchet MS"/>
              </a:rPr>
              <a:t> </a:t>
            </a:r>
            <a:r>
              <a:rPr sz="2000" spc="-130" dirty="0">
                <a:solidFill>
                  <a:srgbClr val="231F20"/>
                </a:solidFill>
                <a:latin typeface="Bahnschrift"/>
                <a:cs typeface="Trebuchet MS"/>
              </a:rPr>
              <a:t>Ideas...</a:t>
            </a:r>
            <a:endParaRPr sz="2000" dirty="0">
              <a:latin typeface="Bahnschrift"/>
              <a:cs typeface="Trebuchet MS"/>
            </a:endParaRPr>
          </a:p>
        </p:txBody>
      </p:sp>
      <p:sp>
        <p:nvSpPr>
          <p:cNvPr id="9" name="object 13">
            <a:extLst>
              <a:ext uri="{FF2B5EF4-FFF2-40B4-BE49-F238E27FC236}">
                <a16:creationId xmlns:a16="http://schemas.microsoft.com/office/drawing/2014/main" id="{6C36C601-D868-D875-BA1E-9FD2F9A9DC68}"/>
              </a:ext>
            </a:extLst>
          </p:cNvPr>
          <p:cNvSpPr txBox="1"/>
          <p:nvPr/>
        </p:nvSpPr>
        <p:spPr>
          <a:xfrm>
            <a:off x="394137" y="1712160"/>
            <a:ext cx="4392076" cy="474489"/>
          </a:xfrm>
          <a:prstGeom prst="rect">
            <a:avLst/>
          </a:prstGeom>
        </p:spPr>
        <p:txBody>
          <a:bodyPr vert="horz" wrap="square" lIns="0" tIns="12700" rIns="0" bIns="0" rtlCol="0">
            <a:spAutoFit/>
          </a:bodyPr>
          <a:lstStyle>
            <a:defPPr>
              <a:defRPr kern="0"/>
            </a:defPPr>
          </a:lstStyle>
          <a:p>
            <a:pPr marL="12700">
              <a:lnSpc>
                <a:spcPct val="100000"/>
              </a:lnSpc>
              <a:spcBef>
                <a:spcPts val="100"/>
              </a:spcBef>
            </a:pPr>
            <a:r>
              <a:rPr sz="3000" spc="-140" dirty="0">
                <a:solidFill>
                  <a:srgbClr val="231F20"/>
                </a:solidFill>
                <a:latin typeface="Bahnschrift SemiLight" panose="020B0502040204020203" pitchFamily="34" charset="0"/>
                <a:cs typeface="Trebuchet MS"/>
              </a:rPr>
              <a:t>8min</a:t>
            </a:r>
            <a:r>
              <a:rPr sz="3000" spc="-170" dirty="0">
                <a:solidFill>
                  <a:srgbClr val="231F20"/>
                </a:solidFill>
                <a:latin typeface="Bahnschrift SemiLight" panose="020B0502040204020203" pitchFamily="34" charset="0"/>
                <a:cs typeface="Trebuchet MS"/>
              </a:rPr>
              <a:t> </a:t>
            </a:r>
            <a:r>
              <a:rPr sz="1800" spc="-130" dirty="0">
                <a:solidFill>
                  <a:srgbClr val="231F20"/>
                </a:solidFill>
                <a:latin typeface="Bahnschrift SemiLight" panose="020B0502040204020203" pitchFamily="34" charset="0"/>
                <a:cs typeface="Trebuchet MS"/>
              </a:rPr>
              <a:t>(2</a:t>
            </a:r>
            <a:r>
              <a:rPr sz="1800" spc="-100" dirty="0">
                <a:solidFill>
                  <a:srgbClr val="231F20"/>
                </a:solidFill>
                <a:latin typeface="Bahnschrift SemiLight" panose="020B0502040204020203" pitchFamily="34" charset="0"/>
                <a:cs typeface="Trebuchet MS"/>
              </a:rPr>
              <a:t> </a:t>
            </a:r>
            <a:r>
              <a:rPr sz="1800" spc="-30" dirty="0">
                <a:solidFill>
                  <a:srgbClr val="231F20"/>
                </a:solidFill>
                <a:latin typeface="Bahnschrift SemiLight" panose="020B0502040204020203" pitchFamily="34" charset="0"/>
                <a:cs typeface="Trebuchet MS"/>
              </a:rPr>
              <a:t>sessions</a:t>
            </a:r>
            <a:r>
              <a:rPr sz="1800" spc="-100" dirty="0">
                <a:solidFill>
                  <a:srgbClr val="231F20"/>
                </a:solidFill>
                <a:latin typeface="Bahnschrift SemiLight" panose="020B0502040204020203" pitchFamily="34" charset="0"/>
                <a:cs typeface="Trebuchet MS"/>
              </a:rPr>
              <a:t> </a:t>
            </a:r>
            <a:r>
              <a:rPr sz="1800" spc="-60" dirty="0">
                <a:solidFill>
                  <a:srgbClr val="231F20"/>
                </a:solidFill>
                <a:latin typeface="Bahnschrift SemiLight" panose="020B0502040204020203" pitchFamily="34" charset="0"/>
                <a:cs typeface="Trebuchet MS"/>
              </a:rPr>
              <a:t>x</a:t>
            </a:r>
            <a:r>
              <a:rPr sz="1800" spc="-105" dirty="0">
                <a:solidFill>
                  <a:srgbClr val="231F20"/>
                </a:solidFill>
                <a:latin typeface="Bahnschrift SemiLight" panose="020B0502040204020203" pitchFamily="34" charset="0"/>
                <a:cs typeface="Trebuchet MS"/>
              </a:rPr>
              <a:t> </a:t>
            </a:r>
            <a:r>
              <a:rPr sz="1800" spc="-20" dirty="0">
                <a:solidFill>
                  <a:srgbClr val="231F20"/>
                </a:solidFill>
                <a:latin typeface="Bahnschrift SemiLight" panose="020B0502040204020203" pitchFamily="34" charset="0"/>
                <a:cs typeface="Trebuchet MS"/>
              </a:rPr>
              <a:t>4</a:t>
            </a:r>
            <a:r>
              <a:rPr sz="1800" spc="-100" dirty="0">
                <a:solidFill>
                  <a:srgbClr val="231F20"/>
                </a:solidFill>
                <a:latin typeface="Bahnschrift SemiLight" panose="020B0502040204020203" pitchFamily="34" charset="0"/>
                <a:cs typeface="Trebuchet MS"/>
              </a:rPr>
              <a:t> </a:t>
            </a:r>
            <a:r>
              <a:rPr sz="1800" spc="-85" dirty="0">
                <a:solidFill>
                  <a:srgbClr val="231F20"/>
                </a:solidFill>
                <a:latin typeface="Bahnschrift SemiLight" panose="020B0502040204020203" pitchFamily="34" charset="0"/>
                <a:cs typeface="Trebuchet MS"/>
              </a:rPr>
              <a:t>minutes</a:t>
            </a:r>
            <a:r>
              <a:rPr sz="1800" spc="-105" dirty="0">
                <a:solidFill>
                  <a:srgbClr val="231F20"/>
                </a:solidFill>
                <a:latin typeface="Bahnschrift SemiLight" panose="020B0502040204020203" pitchFamily="34" charset="0"/>
                <a:cs typeface="Trebuchet MS"/>
              </a:rPr>
              <a:t> </a:t>
            </a:r>
            <a:r>
              <a:rPr sz="1800" spc="-55" dirty="0">
                <a:solidFill>
                  <a:srgbClr val="231F20"/>
                </a:solidFill>
                <a:latin typeface="Bahnschrift SemiLight" panose="020B0502040204020203" pitchFamily="34" charset="0"/>
                <a:cs typeface="Trebuchet MS"/>
              </a:rPr>
              <a:t>each)</a:t>
            </a:r>
            <a:endParaRPr sz="1800" dirty="0">
              <a:latin typeface="Bahnschrift SemiLight" panose="020B0502040204020203" pitchFamily="34" charset="0"/>
              <a:cs typeface="Trebuchet MS"/>
            </a:endParaRPr>
          </a:p>
        </p:txBody>
      </p:sp>
      <p:sp>
        <p:nvSpPr>
          <p:cNvPr id="10" name="object 88">
            <a:extLst>
              <a:ext uri="{FF2B5EF4-FFF2-40B4-BE49-F238E27FC236}">
                <a16:creationId xmlns:a16="http://schemas.microsoft.com/office/drawing/2014/main" id="{B9E52677-573B-B4FD-F02D-F992D200DB6F}"/>
              </a:ext>
            </a:extLst>
          </p:cNvPr>
          <p:cNvSpPr/>
          <p:nvPr/>
        </p:nvSpPr>
        <p:spPr>
          <a:xfrm>
            <a:off x="447784" y="2563081"/>
            <a:ext cx="4975334" cy="1800000"/>
          </a:xfrm>
          <a:custGeom>
            <a:avLst/>
            <a:gdLst/>
            <a:ahLst/>
            <a:cxnLst/>
            <a:rect l="l" t="t" r="r" b="b"/>
            <a:pathLst>
              <a:path w="4076700" h="3276600">
                <a:moveTo>
                  <a:pt x="152400" y="0"/>
                </a:moveTo>
                <a:lnTo>
                  <a:pt x="64293" y="2381"/>
                </a:lnTo>
                <a:lnTo>
                  <a:pt x="19050" y="19050"/>
                </a:lnTo>
                <a:lnTo>
                  <a:pt x="2381" y="64293"/>
                </a:lnTo>
                <a:lnTo>
                  <a:pt x="0" y="152400"/>
                </a:lnTo>
                <a:lnTo>
                  <a:pt x="0" y="3124200"/>
                </a:lnTo>
                <a:lnTo>
                  <a:pt x="2381" y="3212306"/>
                </a:lnTo>
                <a:lnTo>
                  <a:pt x="19050" y="3257550"/>
                </a:lnTo>
                <a:lnTo>
                  <a:pt x="64293" y="3274218"/>
                </a:lnTo>
                <a:lnTo>
                  <a:pt x="152400" y="3276600"/>
                </a:lnTo>
                <a:lnTo>
                  <a:pt x="3924300" y="3276600"/>
                </a:lnTo>
                <a:lnTo>
                  <a:pt x="4012406" y="3274218"/>
                </a:lnTo>
                <a:lnTo>
                  <a:pt x="4057650" y="3257550"/>
                </a:lnTo>
                <a:lnTo>
                  <a:pt x="4074318" y="3212306"/>
                </a:lnTo>
                <a:lnTo>
                  <a:pt x="4076700" y="3124200"/>
                </a:lnTo>
                <a:lnTo>
                  <a:pt x="4076700" y="152400"/>
                </a:lnTo>
                <a:lnTo>
                  <a:pt x="4074318" y="64293"/>
                </a:lnTo>
                <a:lnTo>
                  <a:pt x="4057650" y="19050"/>
                </a:lnTo>
                <a:lnTo>
                  <a:pt x="4012406" y="2381"/>
                </a:lnTo>
                <a:lnTo>
                  <a:pt x="3924300" y="0"/>
                </a:lnTo>
                <a:lnTo>
                  <a:pt x="152400" y="0"/>
                </a:lnTo>
                <a:close/>
              </a:path>
            </a:pathLst>
          </a:custGeom>
          <a:ln w="38100">
            <a:solidFill>
              <a:srgbClr val="00222A"/>
            </a:solidFill>
          </a:ln>
        </p:spPr>
        <p:txBody>
          <a:bodyPr wrap="square" lIns="0" tIns="0" rIns="0" bIns="0" rtlCol="0"/>
          <a:lstStyle>
            <a:defPPr>
              <a:defRPr kern="0"/>
            </a:defPPr>
          </a:lstStyle>
          <a:p>
            <a:endParaRPr>
              <a:latin typeface="Bahnschrift"/>
            </a:endParaRPr>
          </a:p>
        </p:txBody>
      </p:sp>
      <p:sp>
        <p:nvSpPr>
          <p:cNvPr id="11" name="object 89">
            <a:extLst>
              <a:ext uri="{FF2B5EF4-FFF2-40B4-BE49-F238E27FC236}">
                <a16:creationId xmlns:a16="http://schemas.microsoft.com/office/drawing/2014/main" id="{BA63E6B4-6447-9B93-DDCA-56C4CAE415EC}"/>
              </a:ext>
            </a:extLst>
          </p:cNvPr>
          <p:cNvSpPr/>
          <p:nvPr/>
        </p:nvSpPr>
        <p:spPr>
          <a:xfrm>
            <a:off x="447784" y="4641457"/>
            <a:ext cx="4975334" cy="1800000"/>
          </a:xfrm>
          <a:custGeom>
            <a:avLst/>
            <a:gdLst/>
            <a:ahLst/>
            <a:cxnLst/>
            <a:rect l="l" t="t" r="r" b="b"/>
            <a:pathLst>
              <a:path w="4076700" h="3276600">
                <a:moveTo>
                  <a:pt x="152400" y="0"/>
                </a:moveTo>
                <a:lnTo>
                  <a:pt x="64293" y="2381"/>
                </a:lnTo>
                <a:lnTo>
                  <a:pt x="19050" y="19050"/>
                </a:lnTo>
                <a:lnTo>
                  <a:pt x="2381" y="64293"/>
                </a:lnTo>
                <a:lnTo>
                  <a:pt x="0" y="152400"/>
                </a:lnTo>
                <a:lnTo>
                  <a:pt x="0" y="3124200"/>
                </a:lnTo>
                <a:lnTo>
                  <a:pt x="2381" y="3212306"/>
                </a:lnTo>
                <a:lnTo>
                  <a:pt x="19050" y="3257550"/>
                </a:lnTo>
                <a:lnTo>
                  <a:pt x="64293" y="3274218"/>
                </a:lnTo>
                <a:lnTo>
                  <a:pt x="152400" y="3276600"/>
                </a:lnTo>
                <a:lnTo>
                  <a:pt x="3924300" y="3276600"/>
                </a:lnTo>
                <a:lnTo>
                  <a:pt x="4012406" y="3274218"/>
                </a:lnTo>
                <a:lnTo>
                  <a:pt x="4057650" y="3257550"/>
                </a:lnTo>
                <a:lnTo>
                  <a:pt x="4074318" y="3212306"/>
                </a:lnTo>
                <a:lnTo>
                  <a:pt x="4076700" y="3124200"/>
                </a:lnTo>
                <a:lnTo>
                  <a:pt x="4076700" y="152400"/>
                </a:lnTo>
                <a:lnTo>
                  <a:pt x="4074318" y="64293"/>
                </a:lnTo>
                <a:lnTo>
                  <a:pt x="4057650" y="19050"/>
                </a:lnTo>
                <a:lnTo>
                  <a:pt x="4012406" y="2381"/>
                </a:lnTo>
                <a:lnTo>
                  <a:pt x="3924300" y="0"/>
                </a:lnTo>
                <a:lnTo>
                  <a:pt x="152400" y="0"/>
                </a:lnTo>
                <a:close/>
              </a:path>
            </a:pathLst>
          </a:custGeom>
          <a:ln w="38100">
            <a:solidFill>
              <a:srgbClr val="00222A"/>
            </a:solidFill>
          </a:ln>
        </p:spPr>
        <p:txBody>
          <a:bodyPr wrap="square" lIns="0" tIns="0" rIns="0" bIns="0" rtlCol="0"/>
          <a:lstStyle>
            <a:defPPr>
              <a:defRPr kern="0"/>
            </a:defPPr>
          </a:lstStyle>
          <a:p>
            <a:endParaRPr>
              <a:latin typeface="Bahnschrift"/>
            </a:endParaRPr>
          </a:p>
        </p:txBody>
      </p:sp>
    </p:spTree>
    <p:extLst>
      <p:ext uri="{BB962C8B-B14F-4D97-AF65-F5344CB8AC3E}">
        <p14:creationId xmlns:p14="http://schemas.microsoft.com/office/powerpoint/2010/main" val="233695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F9F416-B650-B7C8-3965-A1B1BDBE431A}"/>
              </a:ext>
            </a:extLst>
          </p:cNvPr>
          <p:cNvSpPr>
            <a:spLocks noGrp="1"/>
          </p:cNvSpPr>
          <p:nvPr>
            <p:ph type="title"/>
          </p:nvPr>
        </p:nvSpPr>
        <p:spPr/>
        <p:txBody>
          <a:bodyPr/>
          <a:lstStyle/>
          <a:p>
            <a:r>
              <a:rPr lang="fr-FR" dirty="0" err="1">
                <a:latin typeface="Bahnschrift SemiBold"/>
              </a:rPr>
              <a:t>Understanding</a:t>
            </a:r>
            <a:r>
              <a:rPr lang="fr-FR" dirty="0">
                <a:latin typeface="Bahnschrift SemiBold"/>
              </a:rPr>
              <a:t> </a:t>
            </a:r>
            <a:r>
              <a:rPr lang="fr-FR" dirty="0" err="1">
                <a:latin typeface="Bahnschrift SemiBold"/>
              </a:rPr>
              <a:t>Usability</a:t>
            </a:r>
            <a:r>
              <a:rPr lang="fr-FR" dirty="0">
                <a:latin typeface="Bahnschrift SemiBold"/>
              </a:rPr>
              <a:t> </a:t>
            </a:r>
            <a:r>
              <a:rPr lang="fr-FR" dirty="0" err="1">
                <a:latin typeface="Bahnschrift SemiBold"/>
              </a:rPr>
              <a:t>Testing</a:t>
            </a:r>
            <a:r>
              <a:rPr lang="fr-FR" dirty="0">
                <a:latin typeface="Bahnschrift SemiBold"/>
              </a:rPr>
              <a:t> </a:t>
            </a:r>
            <a:r>
              <a:rPr lang="fr-FR" dirty="0" err="1">
                <a:latin typeface="Bahnschrift SemiBold"/>
              </a:rPr>
              <a:t>Through</a:t>
            </a:r>
            <a:r>
              <a:rPr lang="fr-FR" dirty="0">
                <a:latin typeface="Bahnschrift SemiBold"/>
              </a:rPr>
              <a:t> </a:t>
            </a:r>
            <a:br>
              <a:rPr lang="fr-FR" dirty="0">
                <a:latin typeface="Bahnschrift SemiBold"/>
              </a:rPr>
            </a:br>
            <a:r>
              <a:rPr lang="fr-FR" i="1" dirty="0" err="1">
                <a:latin typeface="Bahnschrift SemiBold"/>
              </a:rPr>
              <a:t>Usability</a:t>
            </a:r>
            <a:r>
              <a:rPr lang="fr-FR" i="1" dirty="0">
                <a:latin typeface="Bahnschrift SemiBold"/>
              </a:rPr>
              <a:t> of Fruits</a:t>
            </a:r>
            <a:r>
              <a:rPr lang="fr-FR" dirty="0">
                <a:latin typeface="Bahnschrift SemiBold"/>
              </a:rPr>
              <a:t> 🍌🍉</a:t>
            </a:r>
          </a:p>
        </p:txBody>
      </p:sp>
      <p:sp>
        <p:nvSpPr>
          <p:cNvPr id="3" name="Espace réservé du contenu 2">
            <a:extLst>
              <a:ext uri="{FF2B5EF4-FFF2-40B4-BE49-F238E27FC236}">
                <a16:creationId xmlns:a16="http://schemas.microsoft.com/office/drawing/2014/main" id="{8AAB67C9-2D8D-8798-FBC9-74AE4D95DDC3}"/>
              </a:ext>
            </a:extLst>
          </p:cNvPr>
          <p:cNvSpPr>
            <a:spLocks noGrp="1"/>
          </p:cNvSpPr>
          <p:nvPr>
            <p:ph sz="half" idx="1"/>
          </p:nvPr>
        </p:nvSpPr>
        <p:spPr/>
        <p:txBody>
          <a:bodyPr vert="horz" lIns="91440" tIns="45720" rIns="91440" bIns="45720" rtlCol="0" anchor="t">
            <a:normAutofit fontScale="92500" lnSpcReduction="10000"/>
          </a:bodyPr>
          <a:lstStyle/>
          <a:p>
            <a:pPr marL="0" indent="0">
              <a:buNone/>
            </a:pPr>
            <a:r>
              <a:rPr lang="fr-FR" b="1" dirty="0" err="1">
                <a:latin typeface="Bahnschrift SemiLight"/>
              </a:rPr>
              <a:t>What</a:t>
            </a:r>
            <a:r>
              <a:rPr lang="fr-FR" b="1" dirty="0">
                <a:latin typeface="Bahnschrift SemiLight"/>
              </a:rPr>
              <a:t> </a:t>
            </a:r>
            <a:r>
              <a:rPr lang="fr-FR" b="1" dirty="0" err="1">
                <a:latin typeface="Bahnschrift SemiLight"/>
              </a:rPr>
              <a:t>is</a:t>
            </a:r>
            <a:r>
              <a:rPr lang="fr-FR" b="1" dirty="0">
                <a:latin typeface="Bahnschrift SemiLight"/>
              </a:rPr>
              <a:t> </a:t>
            </a:r>
            <a:r>
              <a:rPr lang="fr-FR" b="1" dirty="0" err="1">
                <a:latin typeface="Bahnschrift SemiLight"/>
              </a:rPr>
              <a:t>Usability</a:t>
            </a:r>
            <a:r>
              <a:rPr lang="fr-FR" b="1" dirty="0">
                <a:latin typeface="Bahnschrift SemiLight"/>
              </a:rPr>
              <a:t> </a:t>
            </a:r>
            <a:r>
              <a:rPr lang="fr-FR" b="1" dirty="0" err="1">
                <a:latin typeface="Bahnschrift SemiLight"/>
              </a:rPr>
              <a:t>Testing</a:t>
            </a:r>
            <a:r>
              <a:rPr lang="fr-FR" b="1" dirty="0">
                <a:latin typeface="Bahnschrift SemiLight"/>
              </a:rPr>
              <a:t>?</a:t>
            </a:r>
            <a:endParaRPr lang="fr-FR" dirty="0">
              <a:latin typeface="Bahnschrift SemiLight"/>
            </a:endParaRPr>
          </a:p>
          <a:p>
            <a:r>
              <a:rPr lang="fr-FR" b="1" dirty="0" err="1">
                <a:latin typeface="Bahnschrift SemiLight"/>
              </a:rPr>
              <a:t>Observing</a:t>
            </a:r>
            <a:r>
              <a:rPr lang="fr-FR" b="1" dirty="0">
                <a:latin typeface="Bahnschrift SemiLight"/>
              </a:rPr>
              <a:t> Real User </a:t>
            </a:r>
            <a:r>
              <a:rPr lang="fr-FR" b="1" dirty="0" err="1">
                <a:latin typeface="Bahnschrift SemiLight"/>
              </a:rPr>
              <a:t>Behavior</a:t>
            </a:r>
            <a:r>
              <a:rPr lang="fr-FR" dirty="0">
                <a:latin typeface="Bahnschrift SemiLight"/>
              </a:rPr>
              <a:t> 👀: </a:t>
            </a:r>
            <a:r>
              <a:rPr lang="fr-FR" dirty="0" err="1">
                <a:latin typeface="Bahnschrift SemiLight"/>
              </a:rPr>
              <a:t>Watching</a:t>
            </a:r>
            <a:r>
              <a:rPr lang="fr-FR" dirty="0">
                <a:latin typeface="Bahnschrift SemiLight"/>
              </a:rPr>
              <a:t> how people </a:t>
            </a:r>
            <a:r>
              <a:rPr lang="fr-FR" dirty="0" err="1">
                <a:latin typeface="Bahnschrift SemiLight"/>
              </a:rPr>
              <a:t>interact</a:t>
            </a:r>
            <a:r>
              <a:rPr lang="fr-FR" dirty="0">
                <a:latin typeface="Bahnschrift SemiLight"/>
              </a:rPr>
              <a:t> </a:t>
            </a:r>
            <a:r>
              <a:rPr lang="fr-FR" dirty="0" err="1">
                <a:latin typeface="Bahnschrift SemiLight"/>
              </a:rPr>
              <a:t>with</a:t>
            </a:r>
            <a:r>
              <a:rPr lang="fr-FR" dirty="0">
                <a:latin typeface="Bahnschrift SemiLight"/>
              </a:rPr>
              <a:t> a </a:t>
            </a:r>
            <a:r>
              <a:rPr lang="fr-FR" dirty="0" err="1">
                <a:latin typeface="Bahnschrift SemiLight"/>
              </a:rPr>
              <a:t>product</a:t>
            </a:r>
            <a:r>
              <a:rPr lang="fr-FR" dirty="0">
                <a:latin typeface="Bahnschrift SemiLight"/>
              </a:rPr>
              <a:t> </a:t>
            </a:r>
            <a:r>
              <a:rPr lang="fr-FR" dirty="0" err="1">
                <a:latin typeface="Bahnschrift SemiLight"/>
              </a:rPr>
              <a:t>without</a:t>
            </a:r>
            <a:r>
              <a:rPr lang="fr-FR" dirty="0">
                <a:latin typeface="Bahnschrift SemiLight"/>
              </a:rPr>
              <a:t> guidance.</a:t>
            </a:r>
          </a:p>
          <a:p>
            <a:r>
              <a:rPr lang="fr-FR" b="1" dirty="0" err="1">
                <a:latin typeface="Bahnschrift SemiLight"/>
              </a:rPr>
              <a:t>Identifying</a:t>
            </a:r>
            <a:r>
              <a:rPr lang="fr-FR" b="1" dirty="0">
                <a:latin typeface="Bahnschrift SemiLight"/>
              </a:rPr>
              <a:t> Pain Points</a:t>
            </a:r>
            <a:r>
              <a:rPr lang="fr-FR" dirty="0">
                <a:latin typeface="Bahnschrift SemiLight"/>
              </a:rPr>
              <a:t> ❌: </a:t>
            </a:r>
            <a:r>
              <a:rPr lang="fr-FR" dirty="0" err="1">
                <a:latin typeface="Bahnschrift SemiLight"/>
              </a:rPr>
              <a:t>Noticing</a:t>
            </a:r>
            <a:r>
              <a:rPr lang="fr-FR" dirty="0">
                <a:latin typeface="Bahnschrift SemiLight"/>
              </a:rPr>
              <a:t> </a:t>
            </a:r>
            <a:r>
              <a:rPr lang="fr-FR" dirty="0" err="1">
                <a:latin typeface="Bahnschrift SemiLight"/>
              </a:rPr>
              <a:t>where</a:t>
            </a:r>
            <a:r>
              <a:rPr lang="fr-FR" dirty="0">
                <a:latin typeface="Bahnschrift SemiLight"/>
              </a:rPr>
              <a:t> </a:t>
            </a:r>
            <a:r>
              <a:rPr lang="fr-FR" dirty="0" err="1">
                <a:latin typeface="Bahnschrift SemiLight"/>
              </a:rPr>
              <a:t>users</a:t>
            </a:r>
            <a:r>
              <a:rPr lang="fr-FR" dirty="0">
                <a:latin typeface="Bahnschrift SemiLight"/>
              </a:rPr>
              <a:t> struggle, </a:t>
            </a:r>
            <a:r>
              <a:rPr lang="fr-FR" dirty="0" err="1">
                <a:latin typeface="Bahnschrift SemiLight"/>
              </a:rPr>
              <a:t>hesitate</a:t>
            </a:r>
            <a:r>
              <a:rPr lang="fr-FR" dirty="0">
                <a:latin typeface="Bahnschrift SemiLight"/>
              </a:rPr>
              <a:t>, or </a:t>
            </a:r>
            <a:r>
              <a:rPr lang="fr-FR" dirty="0" err="1">
                <a:latin typeface="Bahnschrift SemiLight"/>
              </a:rPr>
              <a:t>make</a:t>
            </a:r>
            <a:r>
              <a:rPr lang="fr-FR" dirty="0">
                <a:latin typeface="Bahnschrift SemiLight"/>
              </a:rPr>
              <a:t> </a:t>
            </a:r>
            <a:r>
              <a:rPr lang="fr-FR" dirty="0" err="1">
                <a:latin typeface="Bahnschrift SemiLight"/>
              </a:rPr>
              <a:t>errors</a:t>
            </a:r>
            <a:r>
              <a:rPr lang="fr-FR" dirty="0">
                <a:latin typeface="Bahnschrift SemiLight"/>
              </a:rPr>
              <a:t>.</a:t>
            </a:r>
          </a:p>
          <a:p>
            <a:r>
              <a:rPr lang="fr-FR" b="1" dirty="0" err="1">
                <a:latin typeface="Bahnschrift SemiLight"/>
              </a:rPr>
              <a:t>Gathering</a:t>
            </a:r>
            <a:r>
              <a:rPr lang="fr-FR" b="1" dirty="0">
                <a:latin typeface="Bahnschrift SemiLight"/>
              </a:rPr>
              <a:t> Insights for </a:t>
            </a:r>
            <a:r>
              <a:rPr lang="fr-FR" b="1" dirty="0" err="1">
                <a:latin typeface="Bahnschrift SemiLight"/>
              </a:rPr>
              <a:t>Improvement</a:t>
            </a:r>
            <a:r>
              <a:rPr lang="fr-FR" dirty="0">
                <a:latin typeface="Bahnschrift SemiLight"/>
              </a:rPr>
              <a:t> 🔄: </a:t>
            </a:r>
            <a:r>
              <a:rPr lang="fr-FR" dirty="0" err="1">
                <a:latin typeface="Bahnschrift SemiLight"/>
              </a:rPr>
              <a:t>Using</a:t>
            </a:r>
            <a:r>
              <a:rPr lang="fr-FR" dirty="0">
                <a:latin typeface="Bahnschrift SemiLight"/>
              </a:rPr>
              <a:t> </a:t>
            </a:r>
            <a:r>
              <a:rPr lang="fr-FR" dirty="0" err="1">
                <a:latin typeface="Bahnschrift SemiLight"/>
              </a:rPr>
              <a:t>findings</a:t>
            </a:r>
            <a:r>
              <a:rPr lang="fr-FR" dirty="0">
                <a:latin typeface="Bahnschrift SemiLight"/>
              </a:rPr>
              <a:t> to </a:t>
            </a:r>
            <a:r>
              <a:rPr lang="fr-FR" dirty="0" err="1">
                <a:latin typeface="Bahnschrift SemiLight"/>
              </a:rPr>
              <a:t>refine</a:t>
            </a:r>
            <a:r>
              <a:rPr lang="fr-FR" dirty="0">
                <a:latin typeface="Bahnschrift SemiLight"/>
              </a:rPr>
              <a:t> the design.</a:t>
            </a:r>
          </a:p>
          <a:p>
            <a:endParaRPr lang="fr-FR" dirty="0">
              <a:latin typeface="Bahnschrift SemiLight"/>
            </a:endParaRPr>
          </a:p>
        </p:txBody>
      </p:sp>
      <p:pic>
        <p:nvPicPr>
          <p:cNvPr id="5" name="Média en ligne 4" title="Usability Testing of Fruit">
            <a:hlinkClick r:id="" action="ppaction://media"/>
            <a:extLst>
              <a:ext uri="{FF2B5EF4-FFF2-40B4-BE49-F238E27FC236}">
                <a16:creationId xmlns:a16="http://schemas.microsoft.com/office/drawing/2014/main" id="{7FB0A49A-0FE2-E80A-7823-EC3B83139E49}"/>
              </a:ext>
            </a:extLst>
          </p:cNvPr>
          <p:cNvPicPr>
            <a:picLocks noGrp="1" noRot="1" noChangeAspect="1"/>
          </p:cNvPicPr>
          <p:nvPr>
            <p:ph sz="half" idx="2"/>
            <a:videoFile r:link="rId1"/>
          </p:nvPr>
        </p:nvPicPr>
        <p:blipFill>
          <a:blip r:embed="rId4"/>
          <a:stretch>
            <a:fillRect/>
          </a:stretch>
        </p:blipFill>
        <p:spPr>
          <a:xfrm>
            <a:off x="6172425" y="2536825"/>
            <a:ext cx="5181150" cy="2927350"/>
          </a:xfrm>
        </p:spPr>
      </p:pic>
      <p:sp>
        <p:nvSpPr>
          <p:cNvPr id="6" name="TextBox 5">
            <a:extLst>
              <a:ext uri="{FF2B5EF4-FFF2-40B4-BE49-F238E27FC236}">
                <a16:creationId xmlns:a16="http://schemas.microsoft.com/office/drawing/2014/main" id="{B5A43038-BF2E-2003-8619-FABE250FF5C9}"/>
              </a:ext>
            </a:extLst>
          </p:cNvPr>
          <p:cNvSpPr txBox="1"/>
          <p:nvPr/>
        </p:nvSpPr>
        <p:spPr>
          <a:xfrm>
            <a:off x="6111587" y="5464175"/>
            <a:ext cx="6094268" cy="738664"/>
          </a:xfrm>
          <a:prstGeom prst="rect">
            <a:avLst/>
          </a:prstGeom>
          <a:noFill/>
        </p:spPr>
        <p:txBody>
          <a:bodyPr wrap="square">
            <a:spAutoFit/>
          </a:bodyPr>
          <a:lstStyle/>
          <a:p>
            <a:r>
              <a:rPr lang="fr-BE" sz="1200" dirty="0">
                <a:latin typeface="Bahnschrift SemiLight" panose="020B0502040204020203" pitchFamily="34" charset="0"/>
                <a:hlinkClick r:id="rId5"/>
              </a:rPr>
              <a:t>https://www.youtube.com/watch?time_continue=101&amp;v=3Qg80qTfzgU&amp;embeds_referring_euri=https%3A%2F%2Fhubblecontent.osi.office.net%2F&amp;source_ve_path=Mjg2NjY</a:t>
            </a:r>
            <a:endParaRPr lang="fr-BE" sz="1200" dirty="0">
              <a:latin typeface="Bahnschrift SemiLight" panose="020B0502040204020203" pitchFamily="34" charset="0"/>
            </a:endParaRPr>
          </a:p>
          <a:p>
            <a:endParaRPr lang="fr-BE" dirty="0"/>
          </a:p>
        </p:txBody>
      </p:sp>
    </p:spTree>
    <p:extLst>
      <p:ext uri="{BB962C8B-B14F-4D97-AF65-F5344CB8AC3E}">
        <p14:creationId xmlns:p14="http://schemas.microsoft.com/office/powerpoint/2010/main" val="126215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1A9EC6-5DB5-6DA3-B2EE-78CD9D965240}"/>
              </a:ext>
            </a:extLst>
          </p:cNvPr>
          <p:cNvSpPr>
            <a:spLocks noGrp="1"/>
          </p:cNvSpPr>
          <p:nvPr>
            <p:ph type="title"/>
          </p:nvPr>
        </p:nvSpPr>
        <p:spPr/>
        <p:txBody>
          <a:bodyPr/>
          <a:lstStyle/>
          <a:p>
            <a:r>
              <a:rPr lang="fr-FR" dirty="0" err="1">
                <a:latin typeface="Bahnschrift SemiBold"/>
              </a:rPr>
              <a:t>Understanding</a:t>
            </a:r>
            <a:r>
              <a:rPr lang="fr-FR" dirty="0">
                <a:latin typeface="Bahnschrift SemiBold"/>
              </a:rPr>
              <a:t> </a:t>
            </a:r>
            <a:r>
              <a:rPr lang="fr-FR" dirty="0" err="1">
                <a:latin typeface="Bahnschrift SemiBold"/>
              </a:rPr>
              <a:t>Usability</a:t>
            </a:r>
            <a:r>
              <a:rPr lang="fr-FR" dirty="0">
                <a:latin typeface="Bahnschrift SemiBold"/>
              </a:rPr>
              <a:t> </a:t>
            </a:r>
            <a:r>
              <a:rPr lang="fr-FR" dirty="0" err="1">
                <a:latin typeface="Bahnschrift SemiBold"/>
              </a:rPr>
              <a:t>Testing</a:t>
            </a:r>
            <a:r>
              <a:rPr lang="fr-FR" dirty="0">
                <a:latin typeface="Bahnschrift SemiBold"/>
              </a:rPr>
              <a:t> </a:t>
            </a:r>
            <a:r>
              <a:rPr lang="fr-FR" dirty="0" err="1">
                <a:latin typeface="Bahnschrift SemiBold"/>
              </a:rPr>
              <a:t>Through</a:t>
            </a:r>
            <a:r>
              <a:rPr lang="fr-FR" dirty="0">
                <a:latin typeface="Bahnschrift SemiBold"/>
              </a:rPr>
              <a:t> </a:t>
            </a:r>
            <a:br>
              <a:rPr lang="fr-FR" dirty="0">
                <a:latin typeface="Bahnschrift SemiBold"/>
              </a:rPr>
            </a:br>
            <a:r>
              <a:rPr lang="fr-FR" i="1" dirty="0" err="1">
                <a:latin typeface="Bahnschrift SemiBold"/>
              </a:rPr>
              <a:t>Usability</a:t>
            </a:r>
            <a:r>
              <a:rPr lang="fr-FR" i="1" dirty="0">
                <a:latin typeface="Bahnschrift SemiBold"/>
              </a:rPr>
              <a:t> of Fruits</a:t>
            </a:r>
            <a:r>
              <a:rPr lang="fr-FR" dirty="0">
                <a:latin typeface="Bahnschrift SemiBold"/>
              </a:rPr>
              <a:t> </a:t>
            </a:r>
          </a:p>
        </p:txBody>
      </p:sp>
      <p:sp>
        <p:nvSpPr>
          <p:cNvPr id="3" name="Espace réservé du contenu 2">
            <a:extLst>
              <a:ext uri="{FF2B5EF4-FFF2-40B4-BE49-F238E27FC236}">
                <a16:creationId xmlns:a16="http://schemas.microsoft.com/office/drawing/2014/main" id="{ED01021A-D22B-B689-919F-5BC66AD44220}"/>
              </a:ext>
            </a:extLst>
          </p:cNvPr>
          <p:cNvSpPr>
            <a:spLocks noGrp="1"/>
          </p:cNvSpPr>
          <p:nvPr>
            <p:ph sz="half" idx="1"/>
          </p:nvPr>
        </p:nvSpPr>
        <p:spPr/>
        <p:txBody>
          <a:bodyPr vert="horz" lIns="91440" tIns="45720" rIns="91440" bIns="45720" rtlCol="0" anchor="t">
            <a:normAutofit fontScale="70000" lnSpcReduction="20000"/>
          </a:bodyPr>
          <a:lstStyle/>
          <a:p>
            <a:pPr>
              <a:buNone/>
            </a:pPr>
            <a:r>
              <a:rPr lang="fr-FR" b="1" dirty="0" err="1">
                <a:latin typeface="Bahnschrift SemiLight"/>
              </a:rPr>
              <a:t>Lessons</a:t>
            </a:r>
            <a:r>
              <a:rPr lang="fr-FR" b="1" dirty="0">
                <a:latin typeface="Bahnschrift SemiLight"/>
              </a:rPr>
              <a:t> </a:t>
            </a:r>
            <a:r>
              <a:rPr lang="fr-FR" b="1" dirty="0" err="1">
                <a:latin typeface="Bahnschrift SemiLight"/>
              </a:rPr>
              <a:t>from</a:t>
            </a:r>
            <a:r>
              <a:rPr lang="fr-FR" b="1" dirty="0">
                <a:latin typeface="Bahnschrift SemiLight"/>
              </a:rPr>
              <a:t> </a:t>
            </a:r>
            <a:r>
              <a:rPr lang="fr-FR" b="1" dirty="0" err="1">
                <a:latin typeface="Bahnschrift SemiLight"/>
              </a:rPr>
              <a:t>Usability</a:t>
            </a:r>
            <a:r>
              <a:rPr lang="fr-FR" b="1" dirty="0">
                <a:latin typeface="Bahnschrift SemiLight"/>
              </a:rPr>
              <a:t> of Fruits </a:t>
            </a:r>
            <a:r>
              <a:rPr lang="fr-FR" b="1" dirty="0" err="1">
                <a:latin typeface="Bahnschrift SemiLight"/>
              </a:rPr>
              <a:t>Video</a:t>
            </a:r>
            <a:r>
              <a:rPr lang="fr-FR" b="1" dirty="0">
                <a:latin typeface="Bahnschrift SemiLight"/>
              </a:rPr>
              <a:t> </a:t>
            </a:r>
          </a:p>
          <a:p>
            <a:pPr>
              <a:buNone/>
            </a:pPr>
            <a:r>
              <a:rPr lang="fr-FR" dirty="0">
                <a:latin typeface="Bahnschrift SemiLight"/>
              </a:rPr>
              <a:t>This </a:t>
            </a:r>
            <a:r>
              <a:rPr lang="fr-FR" dirty="0" err="1">
                <a:latin typeface="Bahnschrift SemiLight"/>
              </a:rPr>
              <a:t>playful</a:t>
            </a:r>
            <a:r>
              <a:rPr lang="fr-FR" dirty="0">
                <a:latin typeface="Bahnschrift SemiLight"/>
              </a:rPr>
              <a:t> </a:t>
            </a:r>
            <a:r>
              <a:rPr lang="fr-FR" dirty="0" err="1">
                <a:latin typeface="Bahnschrift SemiLight"/>
              </a:rPr>
              <a:t>experiment</a:t>
            </a:r>
            <a:r>
              <a:rPr lang="fr-FR" dirty="0">
                <a:latin typeface="Bahnschrift SemiLight"/>
              </a:rPr>
              <a:t> </a:t>
            </a:r>
            <a:r>
              <a:rPr lang="fr-FR" dirty="0" err="1">
                <a:latin typeface="Bahnschrift SemiLight"/>
              </a:rPr>
              <a:t>demonstrates</a:t>
            </a:r>
            <a:r>
              <a:rPr lang="fr-FR" dirty="0">
                <a:latin typeface="Bahnschrift SemiLight"/>
              </a:rPr>
              <a:t> </a:t>
            </a:r>
            <a:r>
              <a:rPr lang="fr-FR" dirty="0" err="1">
                <a:latin typeface="Bahnschrift SemiLight"/>
              </a:rPr>
              <a:t>usability</a:t>
            </a:r>
            <a:r>
              <a:rPr lang="fr-FR" dirty="0">
                <a:latin typeface="Bahnschrift SemiLight"/>
              </a:rPr>
              <a:t> </a:t>
            </a:r>
            <a:r>
              <a:rPr lang="fr-FR" dirty="0" err="1">
                <a:latin typeface="Bahnschrift SemiLight"/>
              </a:rPr>
              <a:t>principles</a:t>
            </a:r>
            <a:r>
              <a:rPr lang="fr-FR" dirty="0">
                <a:latin typeface="Bahnschrift SemiLight"/>
              </a:rPr>
              <a:t> by </a:t>
            </a:r>
            <a:r>
              <a:rPr lang="fr-FR" dirty="0" err="1">
                <a:latin typeface="Bahnschrift SemiLight"/>
              </a:rPr>
              <a:t>testing</a:t>
            </a:r>
            <a:r>
              <a:rPr lang="fr-FR" dirty="0">
                <a:latin typeface="Bahnschrift SemiLight"/>
              </a:rPr>
              <a:t> how </a:t>
            </a:r>
            <a:r>
              <a:rPr lang="fr-FR" dirty="0" err="1">
                <a:latin typeface="Bahnschrift SemiLight"/>
              </a:rPr>
              <a:t>easy</a:t>
            </a:r>
            <a:r>
              <a:rPr lang="fr-FR" dirty="0">
                <a:latin typeface="Bahnschrift SemiLight"/>
              </a:rPr>
              <a:t> (or </a:t>
            </a:r>
            <a:r>
              <a:rPr lang="fr-FR" dirty="0" err="1">
                <a:latin typeface="Bahnschrift SemiLight"/>
              </a:rPr>
              <a:t>difficult</a:t>
            </a:r>
            <a:r>
              <a:rPr lang="fr-FR" dirty="0">
                <a:latin typeface="Bahnschrift SemiLight"/>
              </a:rPr>
              <a:t>) </a:t>
            </a:r>
            <a:r>
              <a:rPr lang="fr-FR" dirty="0" err="1">
                <a:latin typeface="Bahnschrift SemiLight"/>
              </a:rPr>
              <a:t>it</a:t>
            </a:r>
            <a:r>
              <a:rPr lang="fr-FR" dirty="0">
                <a:latin typeface="Bahnschrift SemiLight"/>
              </a:rPr>
              <a:t> </a:t>
            </a:r>
            <a:r>
              <a:rPr lang="fr-FR" dirty="0" err="1">
                <a:latin typeface="Bahnschrift SemiLight"/>
              </a:rPr>
              <a:t>is</a:t>
            </a:r>
            <a:r>
              <a:rPr lang="fr-FR" dirty="0">
                <a:latin typeface="Bahnschrift SemiLight"/>
              </a:rPr>
              <a:t> to "use" </a:t>
            </a:r>
            <a:r>
              <a:rPr lang="fr-FR" dirty="0" err="1">
                <a:latin typeface="Bahnschrift SemiLight"/>
              </a:rPr>
              <a:t>different</a:t>
            </a:r>
            <a:r>
              <a:rPr lang="fr-FR" dirty="0">
                <a:latin typeface="Bahnschrift SemiLight"/>
              </a:rPr>
              <a:t> fruits:</a:t>
            </a:r>
          </a:p>
          <a:p>
            <a:pPr marL="514350" indent="-514350">
              <a:buAutoNum type="arabicParenR"/>
            </a:pPr>
            <a:r>
              <a:rPr lang="fr-FR" dirty="0">
                <a:latin typeface="Bahnschrift SemiLight"/>
              </a:rPr>
              <a:t>Affordance </a:t>
            </a:r>
            <a:r>
              <a:rPr lang="fr-FR" dirty="0" err="1">
                <a:latin typeface="Bahnschrift SemiLight"/>
              </a:rPr>
              <a:t>Matters</a:t>
            </a:r>
            <a:r>
              <a:rPr lang="fr-FR" dirty="0">
                <a:latin typeface="Bahnschrift SemiLight"/>
              </a:rPr>
              <a:t> – Can </a:t>
            </a:r>
            <a:r>
              <a:rPr lang="fr-FR" dirty="0" err="1">
                <a:latin typeface="Bahnschrift SemiLight"/>
              </a:rPr>
              <a:t>users</a:t>
            </a:r>
            <a:r>
              <a:rPr lang="fr-FR" dirty="0">
                <a:latin typeface="Bahnschrift SemiLight"/>
              </a:rPr>
              <a:t> tell how to </a:t>
            </a:r>
            <a:r>
              <a:rPr lang="fr-FR" dirty="0" err="1">
                <a:latin typeface="Bahnschrift SemiLight"/>
              </a:rPr>
              <a:t>interact</a:t>
            </a:r>
            <a:r>
              <a:rPr lang="fr-FR" dirty="0">
                <a:latin typeface="Bahnschrift SemiLight"/>
              </a:rPr>
              <a:t> </a:t>
            </a:r>
            <a:r>
              <a:rPr lang="fr-FR" dirty="0" err="1">
                <a:latin typeface="Bahnschrift SemiLight"/>
              </a:rPr>
              <a:t>with</a:t>
            </a:r>
            <a:r>
              <a:rPr lang="fr-FR" dirty="0">
                <a:latin typeface="Bahnschrift SemiLight"/>
              </a:rPr>
              <a:t> </a:t>
            </a:r>
            <a:r>
              <a:rPr lang="fr-FR" dirty="0" err="1">
                <a:latin typeface="Bahnschrift SemiLight"/>
              </a:rPr>
              <a:t>it</a:t>
            </a:r>
            <a:r>
              <a:rPr lang="fr-FR" dirty="0">
                <a:latin typeface="Bahnschrift SemiLight"/>
              </a:rPr>
              <a:t>? (e.g., peeling a banana vs. a </a:t>
            </a:r>
            <a:r>
              <a:rPr lang="fr-FR" dirty="0" err="1">
                <a:latin typeface="Bahnschrift SemiLight"/>
              </a:rPr>
              <a:t>pineapple</a:t>
            </a:r>
            <a:r>
              <a:rPr lang="fr-FR" dirty="0">
                <a:latin typeface="Bahnschrift SemiLight"/>
              </a:rPr>
              <a:t>)</a:t>
            </a:r>
          </a:p>
          <a:p>
            <a:pPr marL="514350" indent="-514350">
              <a:buAutoNum type="arabicParenR"/>
            </a:pPr>
            <a:r>
              <a:rPr lang="fr-FR" dirty="0">
                <a:latin typeface="Bahnschrift SemiLight"/>
              </a:rPr>
              <a:t>Expectation vs. Reality – Do people </a:t>
            </a:r>
            <a:r>
              <a:rPr lang="fr-FR" dirty="0" err="1">
                <a:latin typeface="Bahnschrift SemiLight"/>
              </a:rPr>
              <a:t>interact</a:t>
            </a:r>
            <a:r>
              <a:rPr lang="fr-FR" dirty="0">
                <a:latin typeface="Bahnschrift SemiLight"/>
              </a:rPr>
              <a:t> </a:t>
            </a:r>
            <a:r>
              <a:rPr lang="fr-FR" dirty="0" err="1">
                <a:latin typeface="Bahnschrift SemiLight"/>
              </a:rPr>
              <a:t>with</a:t>
            </a:r>
            <a:r>
              <a:rPr lang="fr-FR" dirty="0">
                <a:latin typeface="Bahnschrift SemiLight"/>
              </a:rPr>
              <a:t> </a:t>
            </a:r>
            <a:r>
              <a:rPr lang="fr-FR" dirty="0" err="1">
                <a:latin typeface="Bahnschrift SemiLight"/>
              </a:rPr>
              <a:t>it</a:t>
            </a:r>
            <a:r>
              <a:rPr lang="fr-FR" dirty="0">
                <a:latin typeface="Bahnschrift SemiLight"/>
              </a:rPr>
              <a:t> the </a:t>
            </a:r>
            <a:r>
              <a:rPr lang="fr-FR" dirty="0" err="1">
                <a:latin typeface="Bahnschrift SemiLight"/>
              </a:rPr>
              <a:t>way</a:t>
            </a:r>
            <a:r>
              <a:rPr lang="fr-FR" dirty="0">
                <a:latin typeface="Bahnschrift SemiLight"/>
              </a:rPr>
              <a:t> designers </a:t>
            </a:r>
            <a:r>
              <a:rPr lang="fr-FR" dirty="0" err="1">
                <a:latin typeface="Bahnschrift SemiLight"/>
              </a:rPr>
              <a:t>intended</a:t>
            </a:r>
            <a:r>
              <a:rPr lang="fr-FR" dirty="0">
                <a:latin typeface="Bahnschrift SemiLight"/>
              </a:rPr>
              <a:t>?</a:t>
            </a:r>
          </a:p>
          <a:p>
            <a:pPr marL="514350" indent="-514350">
              <a:buAutoNum type="arabicParenR"/>
            </a:pPr>
            <a:r>
              <a:rPr lang="fr-FR" dirty="0">
                <a:latin typeface="Bahnschrift SemiLight"/>
              </a:rPr>
              <a:t>Feedback </a:t>
            </a:r>
            <a:r>
              <a:rPr lang="fr-FR" dirty="0" err="1">
                <a:latin typeface="Bahnschrift SemiLight"/>
              </a:rPr>
              <a:t>is</a:t>
            </a:r>
            <a:r>
              <a:rPr lang="fr-FR" dirty="0">
                <a:latin typeface="Bahnschrift SemiLight"/>
              </a:rPr>
              <a:t> Key – </a:t>
            </a:r>
            <a:r>
              <a:rPr lang="fr-FR" dirty="0" err="1">
                <a:latin typeface="Bahnschrift SemiLight"/>
              </a:rPr>
              <a:t>Does</a:t>
            </a:r>
            <a:r>
              <a:rPr lang="fr-FR" dirty="0">
                <a:latin typeface="Bahnschrift SemiLight"/>
              </a:rPr>
              <a:t> the </a:t>
            </a:r>
            <a:r>
              <a:rPr lang="fr-FR" dirty="0" err="1">
                <a:latin typeface="Bahnschrift SemiLight"/>
              </a:rPr>
              <a:t>product</a:t>
            </a:r>
            <a:r>
              <a:rPr lang="fr-FR" dirty="0">
                <a:latin typeface="Bahnschrift SemiLight"/>
              </a:rPr>
              <a:t> </a:t>
            </a:r>
            <a:r>
              <a:rPr lang="fr-FR" dirty="0" err="1">
                <a:latin typeface="Bahnschrift SemiLight"/>
              </a:rPr>
              <a:t>provide</a:t>
            </a:r>
            <a:r>
              <a:rPr lang="fr-FR" dirty="0">
                <a:latin typeface="Bahnschrift SemiLight"/>
              </a:rPr>
              <a:t> </a:t>
            </a:r>
            <a:r>
              <a:rPr lang="fr-FR" dirty="0" err="1">
                <a:latin typeface="Bahnschrift SemiLight"/>
              </a:rPr>
              <a:t>clear</a:t>
            </a:r>
            <a:r>
              <a:rPr lang="fr-FR" dirty="0">
                <a:latin typeface="Bahnschrift SemiLight"/>
              </a:rPr>
              <a:t> </a:t>
            </a:r>
            <a:r>
              <a:rPr lang="fr-FR" dirty="0" err="1">
                <a:latin typeface="Bahnschrift SemiLight"/>
              </a:rPr>
              <a:t>signals</a:t>
            </a:r>
            <a:r>
              <a:rPr lang="fr-FR" dirty="0">
                <a:latin typeface="Bahnschrift SemiLight"/>
              </a:rPr>
              <a:t> </a:t>
            </a:r>
            <a:r>
              <a:rPr lang="fr-FR" dirty="0" err="1">
                <a:latin typeface="Bahnschrift SemiLight"/>
              </a:rPr>
              <a:t>when</a:t>
            </a:r>
            <a:r>
              <a:rPr lang="fr-FR" dirty="0">
                <a:latin typeface="Bahnschrift SemiLight"/>
              </a:rPr>
              <a:t> </a:t>
            </a:r>
            <a:r>
              <a:rPr lang="fr-FR" dirty="0" err="1">
                <a:latin typeface="Bahnschrift SemiLight"/>
              </a:rPr>
              <a:t>used</a:t>
            </a:r>
            <a:r>
              <a:rPr lang="fr-FR" dirty="0">
                <a:latin typeface="Bahnschrift SemiLight"/>
              </a:rPr>
              <a:t> </a:t>
            </a:r>
            <a:r>
              <a:rPr lang="fr-FR" dirty="0" err="1">
                <a:latin typeface="Bahnschrift SemiLight"/>
              </a:rPr>
              <a:t>correctly</a:t>
            </a:r>
            <a:r>
              <a:rPr lang="fr-FR" dirty="0">
                <a:latin typeface="Bahnschrift SemiLight"/>
              </a:rPr>
              <a:t> or </a:t>
            </a:r>
            <a:r>
              <a:rPr lang="fr-FR" dirty="0" err="1">
                <a:latin typeface="Bahnschrift SemiLight"/>
              </a:rPr>
              <a:t>incorrectly</a:t>
            </a:r>
            <a:r>
              <a:rPr lang="fr-FR" dirty="0">
                <a:latin typeface="Bahnschrift SemiLight"/>
              </a:rPr>
              <a:t>?</a:t>
            </a:r>
          </a:p>
          <a:p>
            <a:pPr marL="514350" indent="-514350">
              <a:buAutoNum type="arabicParenR"/>
            </a:pPr>
            <a:r>
              <a:rPr lang="fr-FR" dirty="0" err="1">
                <a:latin typeface="Bahnschrift SemiLight"/>
              </a:rPr>
              <a:t>Iterate</a:t>
            </a:r>
            <a:r>
              <a:rPr lang="fr-FR" dirty="0">
                <a:latin typeface="Bahnschrift SemiLight"/>
              </a:rPr>
              <a:t> &amp; </a:t>
            </a:r>
            <a:r>
              <a:rPr lang="fr-FR" dirty="0" err="1">
                <a:latin typeface="Bahnschrift SemiLight"/>
              </a:rPr>
              <a:t>Improve</a:t>
            </a:r>
            <a:r>
              <a:rPr lang="fr-FR" dirty="0">
                <a:latin typeface="Bahnschrift SemiLight"/>
              </a:rPr>
              <a:t> – If </a:t>
            </a:r>
            <a:r>
              <a:rPr lang="fr-FR" dirty="0" err="1">
                <a:latin typeface="Bahnschrift SemiLight"/>
              </a:rPr>
              <a:t>something</a:t>
            </a:r>
            <a:r>
              <a:rPr lang="fr-FR" dirty="0">
                <a:latin typeface="Bahnschrift SemiLight"/>
              </a:rPr>
              <a:t> </a:t>
            </a:r>
            <a:r>
              <a:rPr lang="fr-FR" dirty="0" err="1">
                <a:latin typeface="Bahnschrift SemiLight"/>
              </a:rPr>
              <a:t>isn’t</a:t>
            </a:r>
            <a:r>
              <a:rPr lang="fr-FR" dirty="0">
                <a:latin typeface="Bahnschrift SemiLight"/>
              </a:rPr>
              <a:t> intuitive, how can </a:t>
            </a:r>
            <a:r>
              <a:rPr lang="fr-FR" dirty="0" err="1">
                <a:latin typeface="Bahnschrift SemiLight"/>
              </a:rPr>
              <a:t>it</a:t>
            </a:r>
            <a:r>
              <a:rPr lang="fr-FR" dirty="0">
                <a:latin typeface="Bahnschrift SemiLight"/>
              </a:rPr>
              <a:t> </a:t>
            </a:r>
            <a:r>
              <a:rPr lang="fr-FR" dirty="0" err="1">
                <a:latin typeface="Bahnschrift SemiLight"/>
              </a:rPr>
              <a:t>be</a:t>
            </a:r>
            <a:r>
              <a:rPr lang="fr-FR" dirty="0">
                <a:latin typeface="Bahnschrift SemiLight"/>
              </a:rPr>
              <a:t> </a:t>
            </a:r>
            <a:r>
              <a:rPr lang="fr-FR" dirty="0" err="1">
                <a:latin typeface="Bahnschrift SemiLight"/>
              </a:rPr>
              <a:t>redesigned</a:t>
            </a:r>
            <a:r>
              <a:rPr lang="fr-FR" dirty="0">
                <a:latin typeface="Bahnschrift SemiLight"/>
              </a:rPr>
              <a:t> to </a:t>
            </a:r>
            <a:r>
              <a:rPr lang="fr-FR" dirty="0" err="1">
                <a:latin typeface="Bahnschrift SemiLight"/>
              </a:rPr>
              <a:t>be</a:t>
            </a:r>
            <a:r>
              <a:rPr lang="fr-FR" dirty="0">
                <a:latin typeface="Bahnschrift SemiLight"/>
              </a:rPr>
              <a:t> more user-</a:t>
            </a:r>
            <a:r>
              <a:rPr lang="fr-FR" dirty="0" err="1">
                <a:latin typeface="Bahnschrift SemiLight"/>
              </a:rPr>
              <a:t>friendly</a:t>
            </a:r>
            <a:r>
              <a:rPr lang="fr-FR" dirty="0">
                <a:latin typeface="Bahnschrift SemiLight"/>
              </a:rPr>
              <a:t>?</a:t>
            </a:r>
          </a:p>
        </p:txBody>
      </p:sp>
      <p:sp>
        <p:nvSpPr>
          <p:cNvPr id="4" name="Espace réservé du contenu 3">
            <a:extLst>
              <a:ext uri="{FF2B5EF4-FFF2-40B4-BE49-F238E27FC236}">
                <a16:creationId xmlns:a16="http://schemas.microsoft.com/office/drawing/2014/main" id="{4E21C76E-96BE-87B4-D436-D7FA60B271B3}"/>
              </a:ext>
            </a:extLst>
          </p:cNvPr>
          <p:cNvSpPr>
            <a:spLocks noGrp="1"/>
          </p:cNvSpPr>
          <p:nvPr>
            <p:ph sz="half" idx="2"/>
          </p:nvPr>
        </p:nvSpPr>
        <p:spPr/>
        <p:txBody>
          <a:bodyPr vert="horz" lIns="91440" tIns="45720" rIns="91440" bIns="45720" rtlCol="0" anchor="t">
            <a:normAutofit fontScale="70000" lnSpcReduction="20000"/>
          </a:bodyPr>
          <a:lstStyle/>
          <a:p>
            <a:r>
              <a:rPr lang="fr-FR" b="1" dirty="0">
                <a:latin typeface="Bahnschrift SemiLight"/>
                <a:ea typeface="+mn-lt"/>
                <a:cs typeface="+mn-lt"/>
              </a:rPr>
              <a:t>How This Relates to Digital </a:t>
            </a:r>
            <a:r>
              <a:rPr lang="fr-FR" b="1" dirty="0" err="1">
                <a:latin typeface="Bahnschrift SemiLight"/>
                <a:ea typeface="+mn-lt"/>
                <a:cs typeface="+mn-lt"/>
              </a:rPr>
              <a:t>Products</a:t>
            </a:r>
            <a:r>
              <a:rPr lang="fr-FR" b="1" dirty="0">
                <a:latin typeface="Bahnschrift SemiLight"/>
                <a:ea typeface="+mn-lt"/>
                <a:cs typeface="+mn-lt"/>
              </a:rPr>
              <a:t> </a:t>
            </a:r>
            <a:endParaRPr lang="fr-FR" b="1" dirty="0">
              <a:latin typeface="Bahnschrift SemiLight"/>
              <a:ea typeface="Calibri"/>
              <a:cs typeface="Calibri"/>
            </a:endParaRPr>
          </a:p>
          <a:p>
            <a:pPr marL="457200" indent="-457200">
              <a:buChar char="•"/>
            </a:pPr>
            <a:r>
              <a:rPr lang="fr-FR" dirty="0">
                <a:latin typeface="Bahnschrift SemiLight"/>
                <a:ea typeface="+mn-lt"/>
                <a:cs typeface="+mn-lt"/>
              </a:rPr>
              <a:t>Navigation = Peeling a Fruit: If </a:t>
            </a:r>
            <a:r>
              <a:rPr lang="fr-FR" dirty="0" err="1">
                <a:latin typeface="Bahnschrift SemiLight"/>
                <a:ea typeface="+mn-lt"/>
                <a:cs typeface="+mn-lt"/>
              </a:rPr>
              <a:t>users</a:t>
            </a:r>
            <a:r>
              <a:rPr lang="fr-FR" dirty="0">
                <a:latin typeface="Bahnschrift SemiLight"/>
                <a:ea typeface="+mn-lt"/>
                <a:cs typeface="+mn-lt"/>
              </a:rPr>
              <a:t> struggle to figure out how to "open" a </a:t>
            </a:r>
            <a:r>
              <a:rPr lang="fr-FR" dirty="0" err="1">
                <a:latin typeface="Bahnschrift SemiLight"/>
                <a:ea typeface="+mn-lt"/>
                <a:cs typeface="+mn-lt"/>
              </a:rPr>
              <a:t>feature</a:t>
            </a:r>
            <a:r>
              <a:rPr lang="fr-FR" dirty="0">
                <a:latin typeface="Bahnschrift SemiLight"/>
                <a:ea typeface="+mn-lt"/>
                <a:cs typeface="+mn-lt"/>
              </a:rPr>
              <a:t>, </a:t>
            </a:r>
            <a:r>
              <a:rPr lang="fr-FR" dirty="0" err="1">
                <a:latin typeface="Bahnschrift SemiLight"/>
                <a:ea typeface="+mn-lt"/>
                <a:cs typeface="+mn-lt"/>
              </a:rPr>
              <a:t>there’s</a:t>
            </a:r>
            <a:r>
              <a:rPr lang="fr-FR" dirty="0">
                <a:latin typeface="Bahnschrift SemiLight"/>
                <a:ea typeface="+mn-lt"/>
                <a:cs typeface="+mn-lt"/>
              </a:rPr>
              <a:t> a </a:t>
            </a:r>
            <a:r>
              <a:rPr lang="fr-FR" dirty="0" err="1">
                <a:latin typeface="Bahnschrift SemiLight"/>
                <a:ea typeface="+mn-lt"/>
                <a:cs typeface="+mn-lt"/>
              </a:rPr>
              <a:t>usability</a:t>
            </a:r>
            <a:r>
              <a:rPr lang="fr-FR" dirty="0">
                <a:latin typeface="Bahnschrift SemiLight"/>
                <a:ea typeface="+mn-lt"/>
                <a:cs typeface="+mn-lt"/>
              </a:rPr>
              <a:t> issue.</a:t>
            </a:r>
            <a:endParaRPr lang="fr-FR" dirty="0">
              <a:latin typeface="Bahnschrift SemiLight"/>
              <a:ea typeface="Calibri" panose="020F0502020204030204"/>
              <a:cs typeface="Calibri" panose="020F0502020204030204"/>
            </a:endParaRPr>
          </a:p>
          <a:p>
            <a:pPr marL="457200" indent="-457200">
              <a:buChar char="•"/>
            </a:pPr>
            <a:r>
              <a:rPr lang="fr-FR" dirty="0" err="1">
                <a:latin typeface="Bahnschrift SemiLight"/>
                <a:ea typeface="+mn-lt"/>
                <a:cs typeface="+mn-lt"/>
              </a:rPr>
              <a:t>Error</a:t>
            </a:r>
            <a:r>
              <a:rPr lang="fr-FR" dirty="0">
                <a:latin typeface="Bahnschrift SemiLight"/>
                <a:ea typeface="+mn-lt"/>
                <a:cs typeface="+mn-lt"/>
              </a:rPr>
              <a:t> Prevention = </a:t>
            </a:r>
            <a:r>
              <a:rPr lang="fr-FR" dirty="0" err="1">
                <a:latin typeface="Bahnschrift SemiLight"/>
                <a:ea typeface="+mn-lt"/>
                <a:cs typeface="+mn-lt"/>
              </a:rPr>
              <a:t>Seedless</a:t>
            </a:r>
            <a:r>
              <a:rPr lang="fr-FR" dirty="0">
                <a:latin typeface="Bahnschrift SemiLight"/>
                <a:ea typeface="+mn-lt"/>
                <a:cs typeface="+mn-lt"/>
              </a:rPr>
              <a:t> </a:t>
            </a:r>
            <a:r>
              <a:rPr lang="fr-FR" dirty="0" err="1">
                <a:latin typeface="Bahnschrift SemiLight"/>
                <a:ea typeface="+mn-lt"/>
                <a:cs typeface="+mn-lt"/>
              </a:rPr>
              <a:t>Experience</a:t>
            </a:r>
            <a:r>
              <a:rPr lang="fr-FR" dirty="0">
                <a:latin typeface="Bahnschrift SemiLight"/>
                <a:ea typeface="+mn-lt"/>
                <a:cs typeface="+mn-lt"/>
              </a:rPr>
              <a:t>: </a:t>
            </a:r>
            <a:r>
              <a:rPr lang="fr-FR" dirty="0" err="1">
                <a:latin typeface="Bahnschrift SemiLight"/>
                <a:ea typeface="+mn-lt"/>
                <a:cs typeface="+mn-lt"/>
              </a:rPr>
              <a:t>Removing</a:t>
            </a:r>
            <a:r>
              <a:rPr lang="fr-FR" dirty="0">
                <a:latin typeface="Bahnschrift SemiLight"/>
                <a:ea typeface="+mn-lt"/>
                <a:cs typeface="+mn-lt"/>
              </a:rPr>
              <a:t> </a:t>
            </a:r>
            <a:r>
              <a:rPr lang="fr-FR" dirty="0" err="1">
                <a:latin typeface="Bahnschrift SemiLight"/>
                <a:ea typeface="+mn-lt"/>
                <a:cs typeface="+mn-lt"/>
              </a:rPr>
              <a:t>unnecessary</a:t>
            </a:r>
            <a:r>
              <a:rPr lang="fr-FR" dirty="0">
                <a:latin typeface="Bahnschrift SemiLight"/>
                <a:ea typeface="+mn-lt"/>
                <a:cs typeface="+mn-lt"/>
              </a:rPr>
              <a:t> obstacles leads to a </a:t>
            </a:r>
            <a:r>
              <a:rPr lang="fr-FR" dirty="0" err="1">
                <a:latin typeface="Bahnschrift SemiLight"/>
                <a:ea typeface="+mn-lt"/>
                <a:cs typeface="+mn-lt"/>
              </a:rPr>
              <a:t>smoother</a:t>
            </a:r>
            <a:r>
              <a:rPr lang="fr-FR" dirty="0">
                <a:latin typeface="Bahnschrift SemiLight"/>
                <a:ea typeface="+mn-lt"/>
                <a:cs typeface="+mn-lt"/>
              </a:rPr>
              <a:t> </a:t>
            </a:r>
            <a:r>
              <a:rPr lang="fr-FR" dirty="0" err="1">
                <a:latin typeface="Bahnschrift SemiLight"/>
                <a:ea typeface="+mn-lt"/>
                <a:cs typeface="+mn-lt"/>
              </a:rPr>
              <a:t>journey</a:t>
            </a:r>
            <a:r>
              <a:rPr lang="fr-FR" dirty="0">
                <a:latin typeface="Bahnschrift SemiLight"/>
                <a:ea typeface="+mn-lt"/>
                <a:cs typeface="+mn-lt"/>
              </a:rPr>
              <a:t>.</a:t>
            </a:r>
            <a:endParaRPr lang="fr-FR" dirty="0">
              <a:latin typeface="Bahnschrift SemiLight"/>
              <a:ea typeface="Calibri" panose="020F0502020204030204"/>
              <a:cs typeface="Calibri" panose="020F0502020204030204"/>
            </a:endParaRPr>
          </a:p>
          <a:p>
            <a:pPr marL="457200" indent="-457200">
              <a:buChar char="•"/>
            </a:pPr>
            <a:r>
              <a:rPr lang="fr-FR" dirty="0">
                <a:latin typeface="Bahnschrift SemiLight"/>
                <a:ea typeface="+mn-lt"/>
                <a:cs typeface="+mn-lt"/>
              </a:rPr>
              <a:t>User-</a:t>
            </a:r>
            <a:r>
              <a:rPr lang="fr-FR" dirty="0" err="1">
                <a:latin typeface="Bahnschrift SemiLight"/>
                <a:ea typeface="+mn-lt"/>
                <a:cs typeface="+mn-lt"/>
              </a:rPr>
              <a:t>Centered</a:t>
            </a:r>
            <a:r>
              <a:rPr lang="fr-FR" dirty="0">
                <a:latin typeface="Bahnschrift SemiLight"/>
                <a:ea typeface="+mn-lt"/>
                <a:cs typeface="+mn-lt"/>
              </a:rPr>
              <a:t> Design = </a:t>
            </a:r>
            <a:r>
              <a:rPr lang="fr-FR" dirty="0" err="1">
                <a:latin typeface="Bahnschrift SemiLight"/>
                <a:ea typeface="+mn-lt"/>
                <a:cs typeface="+mn-lt"/>
              </a:rPr>
              <a:t>Choosing</a:t>
            </a:r>
            <a:r>
              <a:rPr lang="fr-FR" dirty="0">
                <a:latin typeface="Bahnschrift SemiLight"/>
                <a:ea typeface="+mn-lt"/>
                <a:cs typeface="+mn-lt"/>
              </a:rPr>
              <a:t> the Right Fruit: A </a:t>
            </a:r>
            <a:r>
              <a:rPr lang="fr-FR" dirty="0" err="1">
                <a:latin typeface="Bahnschrift SemiLight"/>
                <a:ea typeface="+mn-lt"/>
                <a:cs typeface="+mn-lt"/>
              </a:rPr>
              <a:t>great</a:t>
            </a:r>
            <a:r>
              <a:rPr lang="fr-FR" dirty="0">
                <a:latin typeface="Bahnschrift SemiLight"/>
                <a:ea typeface="+mn-lt"/>
                <a:cs typeface="+mn-lt"/>
              </a:rPr>
              <a:t> </a:t>
            </a:r>
            <a:r>
              <a:rPr lang="fr-FR" dirty="0" err="1">
                <a:latin typeface="Bahnschrift SemiLight"/>
                <a:ea typeface="+mn-lt"/>
                <a:cs typeface="+mn-lt"/>
              </a:rPr>
              <a:t>product</a:t>
            </a:r>
            <a:r>
              <a:rPr lang="fr-FR" dirty="0">
                <a:latin typeface="Bahnschrift SemiLight"/>
                <a:ea typeface="+mn-lt"/>
                <a:cs typeface="+mn-lt"/>
              </a:rPr>
              <a:t> matches user </a:t>
            </a:r>
            <a:r>
              <a:rPr lang="fr-FR" dirty="0" err="1">
                <a:latin typeface="Bahnschrift SemiLight"/>
                <a:ea typeface="+mn-lt"/>
                <a:cs typeface="+mn-lt"/>
              </a:rPr>
              <a:t>needs</a:t>
            </a:r>
            <a:r>
              <a:rPr lang="fr-FR" dirty="0">
                <a:latin typeface="Bahnschrift SemiLight"/>
                <a:ea typeface="+mn-lt"/>
                <a:cs typeface="+mn-lt"/>
              </a:rPr>
              <a:t> and expectations.</a:t>
            </a:r>
            <a:endParaRPr lang="fr-FR" dirty="0">
              <a:latin typeface="Bahnschrift SemiLight"/>
              <a:ea typeface="Calibri" panose="020F0502020204030204"/>
              <a:cs typeface="Calibri" panose="020F0502020204030204"/>
            </a:endParaRPr>
          </a:p>
        </p:txBody>
      </p:sp>
    </p:spTree>
    <p:extLst>
      <p:ext uri="{BB962C8B-B14F-4D97-AF65-F5344CB8AC3E}">
        <p14:creationId xmlns:p14="http://schemas.microsoft.com/office/powerpoint/2010/main" val="1119388206"/>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4" name="Titre 3">
            <a:extLst>
              <a:ext uri="{FF2B5EF4-FFF2-40B4-BE49-F238E27FC236}">
                <a16:creationId xmlns:a16="http://schemas.microsoft.com/office/drawing/2014/main" id="{68990356-F3B5-6F85-D612-84F442D05417}"/>
              </a:ext>
            </a:extLst>
          </p:cNvPr>
          <p:cNvSpPr>
            <a:spLocks noGrp="1"/>
          </p:cNvSpPr>
          <p:nvPr>
            <p:ph type="title"/>
          </p:nvPr>
        </p:nvSpPr>
        <p:spPr/>
        <p:txBody>
          <a:bodyPr/>
          <a:lstStyle/>
          <a:p>
            <a:r>
              <a:rPr lang="fr-FR" dirty="0" err="1">
                <a:latin typeface="Bahnschrift SemiBold"/>
              </a:rPr>
              <a:t>Today</a:t>
            </a:r>
            <a:r>
              <a:rPr lang="fr-FR" dirty="0">
                <a:latin typeface="Bahnschrift SemiBold"/>
              </a:rPr>
              <a:t> challenge : </a:t>
            </a:r>
            <a:r>
              <a:rPr lang="fr-FR" dirty="0" err="1">
                <a:latin typeface="Bahnschrift SemiBold"/>
              </a:rPr>
              <a:t>learning</a:t>
            </a:r>
            <a:r>
              <a:rPr lang="fr-FR" dirty="0">
                <a:latin typeface="Bahnschrift SemiBold"/>
              </a:rPr>
              <a:t> by </a:t>
            </a:r>
            <a:r>
              <a:rPr lang="fr-FR" dirty="0" err="1">
                <a:latin typeface="Bahnschrift SemiBold"/>
              </a:rPr>
              <a:t>doing</a:t>
            </a:r>
            <a:endParaRPr lang="fr-FR" dirty="0"/>
          </a:p>
        </p:txBody>
      </p:sp>
      <p:sp>
        <p:nvSpPr>
          <p:cNvPr id="1615" name="Google Shape;1615;p141"/>
          <p:cNvSpPr txBox="1">
            <a:spLocks noGrp="1"/>
          </p:cNvSpPr>
          <p:nvPr>
            <p:ph type="sldNum" idx="4294967295"/>
          </p:nvPr>
        </p:nvSpPr>
        <p:spPr>
          <a:xfrm>
            <a:off x="11460163" y="6218238"/>
            <a:ext cx="731837" cy="52387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Clr>
                <a:srgbClr val="000000"/>
              </a:buClr>
              <a:buSzPts val="800"/>
              <a:buFont typeface="Arial"/>
              <a:buNone/>
            </a:pPr>
            <a:fld id="{00000000-1234-1234-1234-123412341234}" type="slidenum">
              <a:rPr lang="fr"/>
              <a:pPr marL="0" lvl="0" indent="0" algn="r" rtl="0">
                <a:spcBef>
                  <a:spcPts val="0"/>
                </a:spcBef>
                <a:spcAft>
                  <a:spcPts val="0"/>
                </a:spcAft>
                <a:buClr>
                  <a:srgbClr val="000000"/>
                </a:buClr>
                <a:buSzPts val="800"/>
                <a:buFont typeface="Arial"/>
                <a:buNone/>
              </a:pPr>
              <a:t>4</a:t>
            </a:fld>
            <a:endParaRPr/>
          </a:p>
        </p:txBody>
      </p:sp>
      <p:pic>
        <p:nvPicPr>
          <p:cNvPr id="1617" name="Google Shape;1617;p141"/>
          <p:cNvPicPr preferRelativeResize="0"/>
          <p:nvPr/>
        </p:nvPicPr>
        <p:blipFill rotWithShape="1">
          <a:blip r:embed="rId3">
            <a:alphaModFix/>
          </a:blip>
          <a:srcRect/>
          <a:stretch/>
        </p:blipFill>
        <p:spPr>
          <a:xfrm>
            <a:off x="203201" y="1849228"/>
            <a:ext cx="6382690" cy="4805572"/>
          </a:xfrm>
          <a:prstGeom prst="rect">
            <a:avLst/>
          </a:prstGeom>
          <a:noFill/>
          <a:ln>
            <a:noFill/>
          </a:ln>
        </p:spPr>
      </p:pic>
      <p:pic>
        <p:nvPicPr>
          <p:cNvPr id="1618" name="Google Shape;1618;p141"/>
          <p:cNvPicPr preferRelativeResize="0"/>
          <p:nvPr/>
        </p:nvPicPr>
        <p:blipFill rotWithShape="1">
          <a:blip r:embed="rId4">
            <a:alphaModFix/>
          </a:blip>
          <a:srcRect/>
          <a:stretch/>
        </p:blipFill>
        <p:spPr>
          <a:xfrm>
            <a:off x="6584688" y="1849229"/>
            <a:ext cx="5057569" cy="2718460"/>
          </a:xfrm>
          <a:prstGeom prst="rect">
            <a:avLst/>
          </a:prstGeom>
          <a:noFill/>
          <a:ln>
            <a:noFill/>
          </a:ln>
        </p:spPr>
      </p:pic>
      <p:pic>
        <p:nvPicPr>
          <p:cNvPr id="1619" name="Google Shape;1619;p141"/>
          <p:cNvPicPr preferRelativeResize="0"/>
          <p:nvPr/>
        </p:nvPicPr>
        <p:blipFill rotWithShape="1">
          <a:blip r:embed="rId5">
            <a:alphaModFix/>
          </a:blip>
          <a:srcRect/>
          <a:stretch/>
        </p:blipFill>
        <p:spPr>
          <a:xfrm>
            <a:off x="6106134" y="3507334"/>
            <a:ext cx="5595501" cy="3147465"/>
          </a:xfrm>
          <a:prstGeom prst="rect">
            <a:avLst/>
          </a:prstGeom>
          <a:noFill/>
          <a:ln>
            <a:noFill/>
          </a:ln>
        </p:spPr>
      </p:pic>
      <p:pic>
        <p:nvPicPr>
          <p:cNvPr id="2" name="Picture 1">
            <a:extLst>
              <a:ext uri="{FF2B5EF4-FFF2-40B4-BE49-F238E27FC236}">
                <a16:creationId xmlns:a16="http://schemas.microsoft.com/office/drawing/2014/main" id="{1678A043-4004-F185-8EB0-DC6A795DD3D9}"/>
              </a:ext>
            </a:extLst>
          </p:cNvPr>
          <p:cNvPicPr>
            <a:picLocks noChangeAspect="1"/>
          </p:cNvPicPr>
          <p:nvPr/>
        </p:nvPicPr>
        <p:blipFill>
          <a:blip r:embed="rId6"/>
          <a:srcRect l="-4728" t="73592" r="34433" b="-5146"/>
          <a:stretch>
            <a:fillRect/>
          </a:stretch>
        </p:blipFill>
        <p:spPr>
          <a:xfrm>
            <a:off x="10765050" y="6364542"/>
            <a:ext cx="936585" cy="290257"/>
          </a:xfrm>
          <a:prstGeom prst="rect">
            <a:avLst/>
          </a:prstGeom>
        </p:spPr>
      </p:pic>
    </p:spTree>
    <p:extLst>
      <p:ext uri="{BB962C8B-B14F-4D97-AF65-F5344CB8AC3E}">
        <p14:creationId xmlns:p14="http://schemas.microsoft.com/office/powerpoint/2010/main" val="2652684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21"/>
        <p:cNvGrpSpPr/>
        <p:nvPr/>
      </p:nvGrpSpPr>
      <p:grpSpPr>
        <a:xfrm>
          <a:off x="0" y="0"/>
          <a:ext cx="0" cy="0"/>
          <a:chOff x="0" y="0"/>
          <a:chExt cx="0" cy="0"/>
        </a:xfrm>
      </p:grpSpPr>
      <p:sp>
        <p:nvSpPr>
          <p:cNvPr id="2" name="Titre 1">
            <a:extLst>
              <a:ext uri="{FF2B5EF4-FFF2-40B4-BE49-F238E27FC236}">
                <a16:creationId xmlns:a16="http://schemas.microsoft.com/office/drawing/2014/main" id="{9B78EC8F-73D5-1AEA-17FD-D8EDA258858A}"/>
              </a:ext>
            </a:extLst>
          </p:cNvPr>
          <p:cNvSpPr>
            <a:spLocks noGrp="1"/>
          </p:cNvSpPr>
          <p:nvPr>
            <p:ph type="title"/>
          </p:nvPr>
        </p:nvSpPr>
        <p:spPr/>
        <p:txBody>
          <a:bodyPr/>
          <a:lstStyle/>
          <a:p>
            <a:r>
              <a:rPr lang="fr-FR">
                <a:latin typeface="Bahnschrift SemiBold"/>
              </a:rPr>
              <a:t>User Test: </a:t>
            </a:r>
            <a:r>
              <a:rPr lang="fr-FR" err="1">
                <a:latin typeface="Bahnschrift SemiBold"/>
              </a:rPr>
              <a:t>tips</a:t>
            </a:r>
            <a:r>
              <a:rPr lang="fr-FR">
                <a:latin typeface="Bahnschrift SemiBold"/>
              </a:rPr>
              <a:t> and tricks</a:t>
            </a:r>
            <a:endParaRPr lang="fr-FR"/>
          </a:p>
        </p:txBody>
      </p:sp>
      <p:sp>
        <p:nvSpPr>
          <p:cNvPr id="1822" name="Google Shape;1822;p163"/>
          <p:cNvSpPr txBox="1">
            <a:spLocks noGrp="1"/>
          </p:cNvSpPr>
          <p:nvPr>
            <p:ph type="sldNum" idx="4294967295"/>
          </p:nvPr>
        </p:nvSpPr>
        <p:spPr>
          <a:xfrm>
            <a:off x="11460163" y="6218238"/>
            <a:ext cx="731837" cy="523875"/>
          </a:xfrm>
          <a:prstGeom prst="rect">
            <a:avLst/>
          </a:prstGeom>
          <a:no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Clr>
                <a:srgbClr val="000000"/>
              </a:buClr>
              <a:buSzPts val="800"/>
              <a:buFont typeface="Arial"/>
              <a:buNone/>
            </a:pPr>
            <a:fld id="{00000000-1234-1234-1234-123412341234}" type="slidenum">
              <a:rPr lang="fr"/>
              <a:pPr marL="0" lvl="0" indent="0" algn="r" rtl="0">
                <a:spcBef>
                  <a:spcPts val="0"/>
                </a:spcBef>
                <a:spcAft>
                  <a:spcPts val="0"/>
                </a:spcAft>
                <a:buClr>
                  <a:srgbClr val="000000"/>
                </a:buClr>
                <a:buSzPts val="800"/>
                <a:buFont typeface="Arial"/>
                <a:buNone/>
              </a:pPr>
              <a:t>40</a:t>
            </a:fld>
            <a:endParaRPr/>
          </a:p>
        </p:txBody>
      </p:sp>
      <p:grpSp>
        <p:nvGrpSpPr>
          <p:cNvPr id="1823" name="Google Shape;1823;p163"/>
          <p:cNvGrpSpPr/>
          <p:nvPr/>
        </p:nvGrpSpPr>
        <p:grpSpPr>
          <a:xfrm>
            <a:off x="4663018" y="2239435"/>
            <a:ext cx="2865965" cy="2865965"/>
            <a:chOff x="6994526" y="3359152"/>
            <a:chExt cx="4298948" cy="4298948"/>
          </a:xfrm>
        </p:grpSpPr>
        <p:sp>
          <p:nvSpPr>
            <p:cNvPr id="1824" name="Google Shape;1824;p163"/>
            <p:cNvSpPr/>
            <p:nvPr/>
          </p:nvSpPr>
          <p:spPr>
            <a:xfrm>
              <a:off x="10104712" y="4101522"/>
              <a:ext cx="1188762" cy="1246987"/>
            </a:xfrm>
            <a:custGeom>
              <a:avLst/>
              <a:gdLst/>
              <a:ahLst/>
              <a:cxnLst/>
              <a:rect l="l" t="t" r="r" b="b"/>
              <a:pathLst>
                <a:path w="103" h="108" extrusionOk="0">
                  <a:moveTo>
                    <a:pt x="0" y="58"/>
                  </a:moveTo>
                  <a:cubicBezTo>
                    <a:pt x="58" y="0"/>
                    <a:pt x="58" y="0"/>
                    <a:pt x="58" y="0"/>
                  </a:cubicBezTo>
                  <a:cubicBezTo>
                    <a:pt x="84" y="29"/>
                    <a:pt x="100" y="67"/>
                    <a:pt x="103" y="108"/>
                  </a:cubicBezTo>
                  <a:cubicBezTo>
                    <a:pt x="21" y="108"/>
                    <a:pt x="21" y="108"/>
                    <a:pt x="21" y="108"/>
                  </a:cubicBezTo>
                  <a:cubicBezTo>
                    <a:pt x="18" y="90"/>
                    <a:pt x="11" y="73"/>
                    <a:pt x="0" y="58"/>
                  </a:cubicBezTo>
                  <a:close/>
                </a:path>
              </a:pathLst>
            </a:custGeom>
            <a:solidFill>
              <a:schemeClr val="accent1"/>
            </a:solid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Rubik"/>
                <a:ea typeface="Rubik"/>
                <a:cs typeface="Rubik"/>
                <a:sym typeface="Rubik"/>
              </a:endParaRPr>
            </a:p>
          </p:txBody>
        </p:sp>
        <p:sp>
          <p:nvSpPr>
            <p:cNvPr id="1825" name="Google Shape;1825;p163"/>
            <p:cNvSpPr/>
            <p:nvPr/>
          </p:nvSpPr>
          <p:spPr>
            <a:xfrm>
              <a:off x="10104712" y="5659039"/>
              <a:ext cx="1188762" cy="1261541"/>
            </a:xfrm>
            <a:custGeom>
              <a:avLst/>
              <a:gdLst/>
              <a:ahLst/>
              <a:cxnLst/>
              <a:rect l="l" t="t" r="r" b="b"/>
              <a:pathLst>
                <a:path w="103" h="109" extrusionOk="0">
                  <a:moveTo>
                    <a:pt x="21" y="0"/>
                  </a:moveTo>
                  <a:cubicBezTo>
                    <a:pt x="103" y="0"/>
                    <a:pt x="103" y="0"/>
                    <a:pt x="103" y="0"/>
                  </a:cubicBezTo>
                  <a:cubicBezTo>
                    <a:pt x="100" y="42"/>
                    <a:pt x="84" y="79"/>
                    <a:pt x="58" y="109"/>
                  </a:cubicBezTo>
                  <a:cubicBezTo>
                    <a:pt x="0" y="51"/>
                    <a:pt x="0" y="51"/>
                    <a:pt x="0" y="51"/>
                  </a:cubicBezTo>
                  <a:cubicBezTo>
                    <a:pt x="11" y="36"/>
                    <a:pt x="18" y="19"/>
                    <a:pt x="21" y="0"/>
                  </a:cubicBezTo>
                  <a:close/>
                </a:path>
              </a:pathLst>
            </a:custGeom>
            <a:solidFill>
              <a:schemeClr val="accent2"/>
            </a:solid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Rubik"/>
                <a:ea typeface="Rubik"/>
                <a:cs typeface="Rubik"/>
                <a:sym typeface="Rubik"/>
              </a:endParaRPr>
            </a:p>
          </p:txBody>
        </p:sp>
        <p:sp>
          <p:nvSpPr>
            <p:cNvPr id="1826" name="Google Shape;1826;p163"/>
            <p:cNvSpPr/>
            <p:nvPr/>
          </p:nvSpPr>
          <p:spPr>
            <a:xfrm>
              <a:off x="9304117" y="3359152"/>
              <a:ext cx="1251837" cy="1193612"/>
            </a:xfrm>
            <a:custGeom>
              <a:avLst/>
              <a:gdLst/>
              <a:ahLst/>
              <a:cxnLst/>
              <a:rect l="l" t="t" r="r" b="b"/>
              <a:pathLst>
                <a:path w="108" h="103" extrusionOk="0">
                  <a:moveTo>
                    <a:pt x="0" y="82"/>
                  </a:moveTo>
                  <a:cubicBezTo>
                    <a:pt x="0" y="0"/>
                    <a:pt x="0" y="0"/>
                    <a:pt x="0" y="0"/>
                  </a:cubicBezTo>
                  <a:cubicBezTo>
                    <a:pt x="41" y="3"/>
                    <a:pt x="79" y="19"/>
                    <a:pt x="108" y="45"/>
                  </a:cubicBezTo>
                  <a:cubicBezTo>
                    <a:pt x="50" y="103"/>
                    <a:pt x="50" y="103"/>
                    <a:pt x="50" y="103"/>
                  </a:cubicBezTo>
                  <a:cubicBezTo>
                    <a:pt x="36" y="92"/>
                    <a:pt x="18" y="85"/>
                    <a:pt x="0" y="82"/>
                  </a:cubicBezTo>
                  <a:close/>
                </a:path>
              </a:pathLst>
            </a:custGeom>
            <a:solidFill>
              <a:schemeClr val="accent2"/>
            </a:solid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Rubik"/>
                <a:ea typeface="Rubik"/>
                <a:cs typeface="Rubik"/>
                <a:sym typeface="Rubik"/>
              </a:endParaRPr>
            </a:p>
          </p:txBody>
        </p:sp>
        <p:sp>
          <p:nvSpPr>
            <p:cNvPr id="1827" name="Google Shape;1827;p163"/>
            <p:cNvSpPr/>
            <p:nvPr/>
          </p:nvSpPr>
          <p:spPr>
            <a:xfrm>
              <a:off x="6994526" y="5659039"/>
              <a:ext cx="1188762" cy="1261541"/>
            </a:xfrm>
            <a:custGeom>
              <a:avLst/>
              <a:gdLst/>
              <a:ahLst/>
              <a:cxnLst/>
              <a:rect l="l" t="t" r="r" b="b"/>
              <a:pathLst>
                <a:path w="103" h="109" extrusionOk="0">
                  <a:moveTo>
                    <a:pt x="103" y="51"/>
                  </a:moveTo>
                  <a:cubicBezTo>
                    <a:pt x="45" y="109"/>
                    <a:pt x="45" y="109"/>
                    <a:pt x="45" y="109"/>
                  </a:cubicBezTo>
                  <a:cubicBezTo>
                    <a:pt x="20" y="79"/>
                    <a:pt x="3" y="42"/>
                    <a:pt x="0" y="0"/>
                  </a:cubicBezTo>
                  <a:cubicBezTo>
                    <a:pt x="83" y="0"/>
                    <a:pt x="83" y="0"/>
                    <a:pt x="83" y="0"/>
                  </a:cubicBezTo>
                  <a:cubicBezTo>
                    <a:pt x="85" y="19"/>
                    <a:pt x="92" y="36"/>
                    <a:pt x="103" y="51"/>
                  </a:cubicBezTo>
                  <a:close/>
                </a:path>
              </a:pathLst>
            </a:custGeom>
            <a:solidFill>
              <a:schemeClr val="accent1"/>
            </a:solid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Rubik"/>
                <a:ea typeface="Rubik"/>
                <a:cs typeface="Rubik"/>
                <a:sym typeface="Rubik"/>
              </a:endParaRPr>
            </a:p>
          </p:txBody>
        </p:sp>
        <p:sp>
          <p:nvSpPr>
            <p:cNvPr id="1828" name="Google Shape;1828;p163"/>
            <p:cNvSpPr/>
            <p:nvPr/>
          </p:nvSpPr>
          <p:spPr>
            <a:xfrm>
              <a:off x="7736896" y="3359152"/>
              <a:ext cx="1256691" cy="1193612"/>
            </a:xfrm>
            <a:custGeom>
              <a:avLst/>
              <a:gdLst/>
              <a:ahLst/>
              <a:cxnLst/>
              <a:rect l="l" t="t" r="r" b="b"/>
              <a:pathLst>
                <a:path w="109" h="103" extrusionOk="0">
                  <a:moveTo>
                    <a:pt x="58" y="103"/>
                  </a:moveTo>
                  <a:cubicBezTo>
                    <a:pt x="0" y="45"/>
                    <a:pt x="0" y="45"/>
                    <a:pt x="0" y="45"/>
                  </a:cubicBezTo>
                  <a:cubicBezTo>
                    <a:pt x="30" y="19"/>
                    <a:pt x="67" y="3"/>
                    <a:pt x="109" y="0"/>
                  </a:cubicBezTo>
                  <a:cubicBezTo>
                    <a:pt x="109" y="82"/>
                    <a:pt x="109" y="82"/>
                    <a:pt x="109" y="82"/>
                  </a:cubicBezTo>
                  <a:cubicBezTo>
                    <a:pt x="90" y="85"/>
                    <a:pt x="73" y="92"/>
                    <a:pt x="58" y="103"/>
                  </a:cubicBezTo>
                  <a:close/>
                </a:path>
              </a:pathLst>
            </a:custGeom>
            <a:solidFill>
              <a:schemeClr val="accent4"/>
            </a:solid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Rubik"/>
                <a:ea typeface="Rubik"/>
                <a:cs typeface="Rubik"/>
                <a:sym typeface="Rubik"/>
              </a:endParaRPr>
            </a:p>
          </p:txBody>
        </p:sp>
        <p:sp>
          <p:nvSpPr>
            <p:cNvPr id="1829" name="Google Shape;1829;p163"/>
            <p:cNvSpPr/>
            <p:nvPr/>
          </p:nvSpPr>
          <p:spPr>
            <a:xfrm>
              <a:off x="6994526" y="4101522"/>
              <a:ext cx="1188762" cy="1246987"/>
            </a:xfrm>
            <a:custGeom>
              <a:avLst/>
              <a:gdLst/>
              <a:ahLst/>
              <a:cxnLst/>
              <a:rect l="l" t="t" r="r" b="b"/>
              <a:pathLst>
                <a:path w="103" h="108" extrusionOk="0">
                  <a:moveTo>
                    <a:pt x="83" y="108"/>
                  </a:moveTo>
                  <a:cubicBezTo>
                    <a:pt x="0" y="108"/>
                    <a:pt x="0" y="108"/>
                    <a:pt x="0" y="108"/>
                  </a:cubicBezTo>
                  <a:cubicBezTo>
                    <a:pt x="3" y="67"/>
                    <a:pt x="20" y="29"/>
                    <a:pt x="45" y="0"/>
                  </a:cubicBezTo>
                  <a:cubicBezTo>
                    <a:pt x="103" y="58"/>
                    <a:pt x="103" y="58"/>
                    <a:pt x="103" y="58"/>
                  </a:cubicBezTo>
                  <a:cubicBezTo>
                    <a:pt x="92" y="73"/>
                    <a:pt x="85" y="90"/>
                    <a:pt x="83" y="108"/>
                  </a:cubicBezTo>
                  <a:close/>
                </a:path>
              </a:pathLst>
            </a:custGeom>
            <a:solidFill>
              <a:schemeClr val="accent2"/>
            </a:solid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Rubik"/>
                <a:ea typeface="Rubik"/>
                <a:cs typeface="Rubik"/>
                <a:sym typeface="Rubik"/>
              </a:endParaRPr>
            </a:p>
          </p:txBody>
        </p:sp>
        <p:sp>
          <p:nvSpPr>
            <p:cNvPr id="1830" name="Google Shape;1830;p163"/>
            <p:cNvSpPr/>
            <p:nvPr/>
          </p:nvSpPr>
          <p:spPr>
            <a:xfrm>
              <a:off x="7736896" y="6469338"/>
              <a:ext cx="1256691" cy="1188762"/>
            </a:xfrm>
            <a:custGeom>
              <a:avLst/>
              <a:gdLst/>
              <a:ahLst/>
              <a:cxnLst/>
              <a:rect l="l" t="t" r="r" b="b"/>
              <a:pathLst>
                <a:path w="109" h="103" extrusionOk="0">
                  <a:moveTo>
                    <a:pt x="109" y="20"/>
                  </a:moveTo>
                  <a:cubicBezTo>
                    <a:pt x="109" y="103"/>
                    <a:pt x="109" y="103"/>
                    <a:pt x="109" y="103"/>
                  </a:cubicBezTo>
                  <a:cubicBezTo>
                    <a:pt x="67" y="100"/>
                    <a:pt x="30" y="83"/>
                    <a:pt x="0" y="58"/>
                  </a:cubicBezTo>
                  <a:cubicBezTo>
                    <a:pt x="58" y="0"/>
                    <a:pt x="58" y="0"/>
                    <a:pt x="58" y="0"/>
                  </a:cubicBezTo>
                  <a:cubicBezTo>
                    <a:pt x="73" y="11"/>
                    <a:pt x="90" y="18"/>
                    <a:pt x="109" y="20"/>
                  </a:cubicBezTo>
                  <a:close/>
                </a:path>
              </a:pathLst>
            </a:custGeom>
            <a:solidFill>
              <a:schemeClr val="accent2"/>
            </a:solid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Rubik"/>
                <a:ea typeface="Rubik"/>
                <a:cs typeface="Rubik"/>
                <a:sym typeface="Rubik"/>
              </a:endParaRPr>
            </a:p>
          </p:txBody>
        </p:sp>
        <p:sp>
          <p:nvSpPr>
            <p:cNvPr id="1831" name="Google Shape;1831;p163"/>
            <p:cNvSpPr/>
            <p:nvPr/>
          </p:nvSpPr>
          <p:spPr>
            <a:xfrm>
              <a:off x="9304117" y="6469338"/>
              <a:ext cx="1251837" cy="1188762"/>
            </a:xfrm>
            <a:custGeom>
              <a:avLst/>
              <a:gdLst/>
              <a:ahLst/>
              <a:cxnLst/>
              <a:rect l="l" t="t" r="r" b="b"/>
              <a:pathLst>
                <a:path w="108" h="103" extrusionOk="0">
                  <a:moveTo>
                    <a:pt x="50" y="0"/>
                  </a:moveTo>
                  <a:cubicBezTo>
                    <a:pt x="108" y="58"/>
                    <a:pt x="108" y="58"/>
                    <a:pt x="108" y="58"/>
                  </a:cubicBezTo>
                  <a:cubicBezTo>
                    <a:pt x="79" y="83"/>
                    <a:pt x="41" y="100"/>
                    <a:pt x="0" y="103"/>
                  </a:cubicBezTo>
                  <a:cubicBezTo>
                    <a:pt x="0" y="20"/>
                    <a:pt x="0" y="20"/>
                    <a:pt x="0" y="20"/>
                  </a:cubicBezTo>
                  <a:cubicBezTo>
                    <a:pt x="18" y="18"/>
                    <a:pt x="36" y="11"/>
                    <a:pt x="50" y="0"/>
                  </a:cubicBezTo>
                  <a:close/>
                </a:path>
              </a:pathLst>
            </a:custGeom>
            <a:solidFill>
              <a:schemeClr val="accent4"/>
            </a:solid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Rubik"/>
                <a:ea typeface="Rubik"/>
                <a:cs typeface="Rubik"/>
                <a:sym typeface="Rubik"/>
              </a:endParaRPr>
            </a:p>
          </p:txBody>
        </p:sp>
      </p:grpSp>
      <p:grpSp>
        <p:nvGrpSpPr>
          <p:cNvPr id="1832" name="Google Shape;1832;p163"/>
          <p:cNvGrpSpPr/>
          <p:nvPr/>
        </p:nvGrpSpPr>
        <p:grpSpPr>
          <a:xfrm>
            <a:off x="1106375" y="2812081"/>
            <a:ext cx="3042167" cy="885639"/>
            <a:chOff x="1659563" y="4218119"/>
            <a:chExt cx="4563250" cy="1328458"/>
          </a:xfrm>
        </p:grpSpPr>
        <p:sp>
          <p:nvSpPr>
            <p:cNvPr id="1833" name="Google Shape;1833;p163"/>
            <p:cNvSpPr txBox="1"/>
            <p:nvPr/>
          </p:nvSpPr>
          <p:spPr>
            <a:xfrm>
              <a:off x="2165663" y="4218119"/>
              <a:ext cx="3238500" cy="646200"/>
            </a:xfrm>
            <a:prstGeom prst="rect">
              <a:avLst/>
            </a:prstGeom>
            <a:no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Clr>
                  <a:srgbClr val="000000"/>
                </a:buClr>
                <a:buSzPts val="1800"/>
                <a:buFont typeface="Arial"/>
                <a:buNone/>
              </a:pPr>
              <a:r>
                <a:rPr lang="fr" sz="2400">
                  <a:solidFill>
                    <a:schemeClr val="dk1"/>
                  </a:solidFill>
                  <a:latin typeface="Rubik"/>
                  <a:ea typeface="Rubik"/>
                  <a:cs typeface="Rubik"/>
                  <a:sym typeface="Rubik"/>
                </a:rPr>
                <a:t>Patience</a:t>
              </a:r>
              <a:endParaRPr sz="933" b="0" i="0" u="none" strike="noStrike" cap="none">
                <a:solidFill>
                  <a:srgbClr val="000000"/>
                </a:solidFill>
                <a:latin typeface="Rubik"/>
                <a:ea typeface="Rubik"/>
                <a:cs typeface="Rubik"/>
                <a:sym typeface="Rubik"/>
              </a:endParaRPr>
            </a:p>
          </p:txBody>
        </p:sp>
        <p:sp>
          <p:nvSpPr>
            <p:cNvPr id="1834" name="Google Shape;1834;p163"/>
            <p:cNvSpPr txBox="1"/>
            <p:nvPr/>
          </p:nvSpPr>
          <p:spPr>
            <a:xfrm flipH="1">
              <a:off x="1659563" y="4838577"/>
              <a:ext cx="3744600" cy="708000"/>
            </a:xfrm>
            <a:prstGeom prst="rect">
              <a:avLst/>
            </a:prstGeom>
            <a:no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r"/>
              <a:r>
                <a:rPr lang="fr" sz="1300">
                  <a:solidFill>
                    <a:schemeClr val="dk2"/>
                  </a:solidFill>
                  <a:ea typeface="Rubik"/>
                  <a:sym typeface="Rubik"/>
                </a:rPr>
                <a:t>Plan breaks </a:t>
              </a:r>
              <a:r>
                <a:rPr lang="fr" sz="1300" err="1">
                  <a:solidFill>
                    <a:schemeClr val="dk2"/>
                  </a:solidFill>
                  <a:ea typeface="Rubik"/>
                  <a:sym typeface="Rubik"/>
                </a:rPr>
                <a:t>between</a:t>
              </a:r>
              <a:r>
                <a:rPr lang="fr" sz="1300">
                  <a:solidFill>
                    <a:schemeClr val="dk2"/>
                  </a:solidFill>
                  <a:ea typeface="Rubik"/>
                  <a:sym typeface="Rubik"/>
                </a:rPr>
                <a:t> tasks</a:t>
              </a:r>
              <a:r>
                <a:rPr lang="fr" sz="1300" b="0" i="0" u="none" strike="noStrike" cap="none">
                  <a:solidFill>
                    <a:schemeClr val="dk2"/>
                  </a:solidFill>
                  <a:ea typeface="Rubik"/>
                  <a:sym typeface="Rubik"/>
                </a:rPr>
                <a:t>.</a:t>
              </a:r>
              <a:endParaRPr lang="fr-FR">
                <a:solidFill>
                  <a:schemeClr val="dk2"/>
                </a:solidFill>
              </a:endParaRPr>
            </a:p>
            <a:p>
              <a:pPr algn="r"/>
              <a:endParaRPr lang="fr"/>
            </a:p>
            <a:p>
              <a:pPr algn="r"/>
              <a:endParaRPr lang="fr"/>
            </a:p>
            <a:p>
              <a:pPr marL="0" marR="0" lvl="0" indent="0" algn="r">
                <a:lnSpc>
                  <a:spcPct val="100000"/>
                </a:lnSpc>
                <a:spcBef>
                  <a:spcPts val="0"/>
                </a:spcBef>
                <a:spcAft>
                  <a:spcPts val="0"/>
                </a:spcAft>
                <a:buSzPts val="1000"/>
                <a:buFont typeface="Arial"/>
                <a:buNone/>
              </a:pPr>
              <a:endParaRPr lang="fr" sz="1300" b="0" i="0" u="none" strike="noStrike" cap="none">
                <a:solidFill>
                  <a:schemeClr val="dk2"/>
                </a:solidFill>
                <a:latin typeface="Rubik"/>
                <a:ea typeface="Rubik"/>
                <a:cs typeface="Rubik"/>
              </a:endParaRPr>
            </a:p>
          </p:txBody>
        </p:sp>
        <p:sp>
          <p:nvSpPr>
            <p:cNvPr id="1835" name="Google Shape;1835;p163"/>
            <p:cNvSpPr/>
            <p:nvPr/>
          </p:nvSpPr>
          <p:spPr>
            <a:xfrm>
              <a:off x="5755413" y="4318799"/>
              <a:ext cx="467400" cy="467400"/>
            </a:xfrm>
            <a:prstGeom prst="ellipse">
              <a:avLst/>
            </a:prstGeom>
            <a:solidFill>
              <a:schemeClr val="accent2"/>
            </a:solidFill>
            <a:ln>
              <a:noFill/>
            </a:ln>
          </p:spPr>
          <p:txBody>
            <a:bodyPr spcFirstLastPara="1" wrap="square" lIns="60967" tIns="30467" rIns="60967" bIns="304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Rubik"/>
                <a:ea typeface="Rubik"/>
                <a:cs typeface="Rubik"/>
                <a:sym typeface="Rubik"/>
              </a:endParaRPr>
            </a:p>
          </p:txBody>
        </p:sp>
      </p:grpSp>
      <p:grpSp>
        <p:nvGrpSpPr>
          <p:cNvPr id="1836" name="Google Shape;1836;p163"/>
          <p:cNvGrpSpPr/>
          <p:nvPr/>
        </p:nvGrpSpPr>
        <p:grpSpPr>
          <a:xfrm>
            <a:off x="7941211" y="2812081"/>
            <a:ext cx="3336416" cy="885639"/>
            <a:chOff x="11911813" y="4218119"/>
            <a:chExt cx="5004625" cy="1328458"/>
          </a:xfrm>
        </p:grpSpPr>
        <p:sp>
          <p:nvSpPr>
            <p:cNvPr id="1837" name="Google Shape;1837;p163"/>
            <p:cNvSpPr/>
            <p:nvPr/>
          </p:nvSpPr>
          <p:spPr>
            <a:xfrm>
              <a:off x="11911813" y="4318799"/>
              <a:ext cx="467400" cy="467400"/>
            </a:xfrm>
            <a:prstGeom prst="ellipse">
              <a:avLst/>
            </a:prstGeom>
            <a:solidFill>
              <a:schemeClr val="accent1"/>
            </a:solidFill>
            <a:ln>
              <a:noFill/>
            </a:ln>
          </p:spPr>
          <p:txBody>
            <a:bodyPr spcFirstLastPara="1" wrap="square" lIns="60967" tIns="30467" rIns="60967" bIns="304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Rubik"/>
                <a:ea typeface="Rubik"/>
                <a:cs typeface="Rubik"/>
                <a:sym typeface="Rubik"/>
              </a:endParaRPr>
            </a:p>
          </p:txBody>
        </p:sp>
        <p:sp>
          <p:nvSpPr>
            <p:cNvPr id="1838" name="Google Shape;1838;p163"/>
            <p:cNvSpPr txBox="1"/>
            <p:nvPr/>
          </p:nvSpPr>
          <p:spPr>
            <a:xfrm>
              <a:off x="12883838" y="4218119"/>
              <a:ext cx="4032600" cy="646200"/>
            </a:xfrm>
            <a:prstGeom prst="rect">
              <a:avLst/>
            </a:prstGeom>
            <a:no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a:lnSpc>
                  <a:spcPct val="100000"/>
                </a:lnSpc>
                <a:spcBef>
                  <a:spcPts val="0"/>
                </a:spcBef>
                <a:spcAft>
                  <a:spcPts val="0"/>
                </a:spcAft>
                <a:buNone/>
              </a:pPr>
              <a:r>
                <a:rPr lang="fr" sz="2400" err="1">
                  <a:solidFill>
                    <a:schemeClr val="dk1"/>
                  </a:solidFill>
                  <a:sym typeface="Rubik"/>
                </a:rPr>
                <a:t>Comfort</a:t>
              </a:r>
              <a:endParaRPr lang="fr-FR" err="1"/>
            </a:p>
          </p:txBody>
        </p:sp>
        <p:sp>
          <p:nvSpPr>
            <p:cNvPr id="1839" name="Google Shape;1839;p163"/>
            <p:cNvSpPr txBox="1"/>
            <p:nvPr/>
          </p:nvSpPr>
          <p:spPr>
            <a:xfrm flipH="1">
              <a:off x="12883953" y="4838577"/>
              <a:ext cx="3744600" cy="708000"/>
            </a:xfrm>
            <a:prstGeom prst="rect">
              <a:avLst/>
            </a:prstGeom>
            <a:no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fr" sz="1300">
                  <a:solidFill>
                    <a:schemeClr val="dk2"/>
                  </a:solidFill>
                  <a:ea typeface="Rubik"/>
                  <a:sym typeface="Rubik"/>
                </a:rPr>
                <a:t>You are </a:t>
              </a:r>
              <a:r>
                <a:rPr lang="fr" sz="1300" err="1">
                  <a:solidFill>
                    <a:schemeClr val="dk2"/>
                  </a:solidFill>
                  <a:ea typeface="Rubik"/>
                  <a:sym typeface="Rubik"/>
                </a:rPr>
                <a:t>testing</a:t>
              </a:r>
              <a:r>
                <a:rPr lang="fr" sz="1300">
                  <a:solidFill>
                    <a:schemeClr val="dk2"/>
                  </a:solidFill>
                  <a:ea typeface="Rubik"/>
                  <a:sym typeface="Rubik"/>
                </a:rPr>
                <a:t> the interface</a:t>
              </a:r>
              <a:r>
                <a:rPr lang="fr" sz="1300" b="0" i="0" u="none" strike="noStrike" cap="none">
                  <a:solidFill>
                    <a:schemeClr val="dk2"/>
                  </a:solidFill>
                  <a:ea typeface="Rubik"/>
                  <a:sym typeface="Rubik"/>
                </a:rPr>
                <a:t>, </a:t>
              </a:r>
              <a:r>
                <a:rPr lang="fr" sz="1300">
                  <a:solidFill>
                    <a:schemeClr val="dk2"/>
                  </a:solidFill>
                  <a:ea typeface="Rubik"/>
                  <a:sym typeface="Rubik"/>
                </a:rPr>
                <a:t>not the user</a:t>
              </a:r>
              <a:r>
                <a:rPr lang="fr" sz="1300" b="0" i="0" u="none" strike="noStrike" cap="none">
                  <a:solidFill>
                    <a:schemeClr val="dk2"/>
                  </a:solidFill>
                  <a:ea typeface="Rubik"/>
                  <a:sym typeface="Rubik"/>
                </a:rPr>
                <a:t>. </a:t>
              </a:r>
              <a:r>
                <a:rPr lang="fr" sz="1300">
                  <a:solidFill>
                    <a:schemeClr val="dk2"/>
                  </a:solidFill>
                  <a:ea typeface="Rubik"/>
                  <a:sym typeface="Rubik"/>
                </a:rPr>
                <a:t>Make sure to tell them</a:t>
              </a:r>
              <a:r>
                <a:rPr lang="fr" sz="1300" b="0" i="0" u="none" strike="noStrike" cap="none">
                  <a:solidFill>
                    <a:schemeClr val="dk2"/>
                  </a:solidFill>
                  <a:ea typeface="Rubik"/>
                  <a:sym typeface="Rubik"/>
                </a:rPr>
                <a:t>.</a:t>
              </a:r>
              <a:endParaRPr lang="fr-FR" sz="1300">
                <a:solidFill>
                  <a:schemeClr val="dk2"/>
                </a:solidFill>
                <a:sym typeface="Rubik"/>
              </a:endParaRPr>
            </a:p>
            <a:p>
              <a:endParaRPr lang="fr">
                <a:sym typeface="Rubik"/>
              </a:endParaRPr>
            </a:p>
            <a:p>
              <a:endParaRPr lang="fr">
                <a:sym typeface="Rubik"/>
              </a:endParaRPr>
            </a:p>
            <a:p>
              <a:pPr marL="0" marR="0" lvl="0" indent="0" algn="l">
                <a:lnSpc>
                  <a:spcPct val="100000"/>
                </a:lnSpc>
                <a:spcBef>
                  <a:spcPts val="0"/>
                </a:spcBef>
                <a:spcAft>
                  <a:spcPts val="0"/>
                </a:spcAft>
                <a:buSzPts val="1000"/>
                <a:buFont typeface="Arial"/>
                <a:buNone/>
              </a:pPr>
              <a:endParaRPr lang="fr" sz="1300" b="0" i="0" u="none" strike="noStrike" cap="none">
                <a:solidFill>
                  <a:schemeClr val="dk2"/>
                </a:solidFill>
                <a:latin typeface="Rubik"/>
                <a:ea typeface="Rubik"/>
                <a:cs typeface="Rubik"/>
              </a:endParaRPr>
            </a:p>
          </p:txBody>
        </p:sp>
      </p:grpSp>
      <p:grpSp>
        <p:nvGrpSpPr>
          <p:cNvPr id="1840" name="Google Shape;1840;p163"/>
          <p:cNvGrpSpPr/>
          <p:nvPr/>
        </p:nvGrpSpPr>
        <p:grpSpPr>
          <a:xfrm>
            <a:off x="1106375" y="4074759"/>
            <a:ext cx="3042167" cy="1090839"/>
            <a:chOff x="1659563" y="6112138"/>
            <a:chExt cx="4563250" cy="1636258"/>
          </a:xfrm>
        </p:grpSpPr>
        <p:sp>
          <p:nvSpPr>
            <p:cNvPr id="1841" name="Google Shape;1841;p163"/>
            <p:cNvSpPr txBox="1"/>
            <p:nvPr/>
          </p:nvSpPr>
          <p:spPr>
            <a:xfrm>
              <a:off x="2165663" y="6112138"/>
              <a:ext cx="3238500" cy="646200"/>
            </a:xfrm>
            <a:prstGeom prst="rect">
              <a:avLst/>
            </a:prstGeom>
            <a:no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r">
                <a:buSzPts val="1800"/>
              </a:pPr>
              <a:r>
                <a:rPr lang="fr" sz="2400" err="1">
                  <a:solidFill>
                    <a:schemeClr val="dk1"/>
                  </a:solidFill>
                  <a:latin typeface="Rubik"/>
                  <a:ea typeface="Rubik"/>
                  <a:cs typeface="Rubik"/>
                  <a:sym typeface="Rubik"/>
                </a:rPr>
                <a:t>Think</a:t>
              </a:r>
              <a:r>
                <a:rPr lang="fr" sz="2400">
                  <a:solidFill>
                    <a:schemeClr val="dk1"/>
                  </a:solidFill>
                  <a:latin typeface="Rubik"/>
                  <a:ea typeface="Rubik"/>
                  <a:cs typeface="Rubik"/>
                  <a:sym typeface="Rubik"/>
                </a:rPr>
                <a:t> </a:t>
              </a:r>
              <a:r>
                <a:rPr lang="fr" sz="2400" err="1">
                  <a:solidFill>
                    <a:schemeClr val="dk1"/>
                  </a:solidFill>
                  <a:latin typeface="Rubik"/>
                  <a:ea typeface="Rubik"/>
                  <a:cs typeface="Rubik"/>
                  <a:sym typeface="Rubik"/>
                </a:rPr>
                <a:t>Aloud</a:t>
              </a:r>
              <a:endParaRPr sz="933" b="0" i="0" u="none" strike="noStrike" cap="none" err="1">
                <a:solidFill>
                  <a:schemeClr val="dk1"/>
                </a:solidFill>
                <a:latin typeface="Rubik"/>
                <a:ea typeface="Rubik"/>
                <a:cs typeface="Rubik"/>
                <a:sym typeface="Rubik"/>
              </a:endParaRPr>
            </a:p>
          </p:txBody>
        </p:sp>
        <p:sp>
          <p:nvSpPr>
            <p:cNvPr id="1842" name="Google Shape;1842;p163"/>
            <p:cNvSpPr txBox="1"/>
            <p:nvPr/>
          </p:nvSpPr>
          <p:spPr>
            <a:xfrm flipH="1">
              <a:off x="1659563" y="6732596"/>
              <a:ext cx="3744600" cy="1015800"/>
            </a:xfrm>
            <a:prstGeom prst="rect">
              <a:avLst/>
            </a:prstGeom>
            <a:no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r"/>
              <a:r>
                <a:rPr lang="fr" sz="1300">
                  <a:solidFill>
                    <a:schemeClr val="dk2"/>
                  </a:solidFill>
                  <a:ea typeface="Rubik"/>
                  <a:sym typeface="Rubik"/>
                </a:rPr>
                <a:t>Encourage the user to explain what they are doing, why</a:t>
              </a:r>
              <a:r>
                <a:rPr lang="fr" sz="1300" b="0" i="0" u="none" strike="noStrike" cap="none">
                  <a:solidFill>
                    <a:schemeClr val="dk2"/>
                  </a:solidFill>
                  <a:ea typeface="Rubik"/>
                  <a:sym typeface="Rubik"/>
                </a:rPr>
                <a:t>, </a:t>
              </a:r>
              <a:r>
                <a:rPr lang="fr" sz="1300">
                  <a:solidFill>
                    <a:schemeClr val="dk2"/>
                  </a:solidFill>
                  <a:ea typeface="Rubik"/>
                  <a:sym typeface="Rubik"/>
                </a:rPr>
                <a:t>or why not.</a:t>
              </a:r>
              <a:endParaRPr lang="fr-FR">
                <a:solidFill>
                  <a:schemeClr val="dk2"/>
                </a:solidFill>
              </a:endParaRPr>
            </a:p>
            <a:p>
              <a:pPr algn="r"/>
              <a:endParaRPr lang="fr"/>
            </a:p>
            <a:p>
              <a:pPr algn="r"/>
              <a:endParaRPr lang="fr"/>
            </a:p>
            <a:p>
              <a:pPr marL="0" marR="0" lvl="0" indent="0" algn="r">
                <a:lnSpc>
                  <a:spcPct val="100000"/>
                </a:lnSpc>
                <a:spcBef>
                  <a:spcPts val="0"/>
                </a:spcBef>
                <a:spcAft>
                  <a:spcPts val="0"/>
                </a:spcAft>
                <a:buSzPts val="1000"/>
                <a:buFont typeface="Arial"/>
                <a:buNone/>
              </a:pPr>
              <a:endParaRPr lang="fr" sz="1300" b="0" i="0" u="none" strike="noStrike" cap="none">
                <a:solidFill>
                  <a:schemeClr val="dk2"/>
                </a:solidFill>
                <a:latin typeface="Rubik"/>
                <a:ea typeface="Rubik"/>
                <a:cs typeface="Rubik"/>
              </a:endParaRPr>
            </a:p>
          </p:txBody>
        </p:sp>
        <p:sp>
          <p:nvSpPr>
            <p:cNvPr id="1843" name="Google Shape;1843;p163"/>
            <p:cNvSpPr/>
            <p:nvPr/>
          </p:nvSpPr>
          <p:spPr>
            <a:xfrm>
              <a:off x="5755413" y="6212818"/>
              <a:ext cx="467400" cy="467400"/>
            </a:xfrm>
            <a:prstGeom prst="ellipse">
              <a:avLst/>
            </a:prstGeom>
            <a:solidFill>
              <a:schemeClr val="accent1"/>
            </a:solidFill>
            <a:ln>
              <a:noFill/>
            </a:ln>
          </p:spPr>
          <p:txBody>
            <a:bodyPr spcFirstLastPara="1" wrap="square" lIns="60967" tIns="30467" rIns="60967" bIns="304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Rubik"/>
                <a:ea typeface="Rubik"/>
                <a:cs typeface="Rubik"/>
                <a:sym typeface="Rubik"/>
              </a:endParaRPr>
            </a:p>
          </p:txBody>
        </p:sp>
      </p:grpSp>
      <p:grpSp>
        <p:nvGrpSpPr>
          <p:cNvPr id="1844" name="Google Shape;1844;p163"/>
          <p:cNvGrpSpPr/>
          <p:nvPr/>
        </p:nvGrpSpPr>
        <p:grpSpPr>
          <a:xfrm>
            <a:off x="7941210" y="4074759"/>
            <a:ext cx="3144493" cy="885639"/>
            <a:chOff x="11911813" y="6112138"/>
            <a:chExt cx="4716740" cy="1328458"/>
          </a:xfrm>
        </p:grpSpPr>
        <p:sp>
          <p:nvSpPr>
            <p:cNvPr id="1845" name="Google Shape;1845;p163"/>
            <p:cNvSpPr/>
            <p:nvPr/>
          </p:nvSpPr>
          <p:spPr>
            <a:xfrm>
              <a:off x="11911813" y="6212818"/>
              <a:ext cx="467400" cy="467400"/>
            </a:xfrm>
            <a:prstGeom prst="ellipse">
              <a:avLst/>
            </a:prstGeom>
            <a:solidFill>
              <a:schemeClr val="accent2"/>
            </a:solidFill>
            <a:ln>
              <a:noFill/>
            </a:ln>
          </p:spPr>
          <p:txBody>
            <a:bodyPr spcFirstLastPara="1" wrap="square" lIns="60967" tIns="30467" rIns="60967" bIns="304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Rubik"/>
                <a:ea typeface="Rubik"/>
                <a:cs typeface="Rubik"/>
                <a:sym typeface="Rubik"/>
              </a:endParaRPr>
            </a:p>
          </p:txBody>
        </p:sp>
        <p:sp>
          <p:nvSpPr>
            <p:cNvPr id="1846" name="Google Shape;1846;p163"/>
            <p:cNvSpPr txBox="1"/>
            <p:nvPr/>
          </p:nvSpPr>
          <p:spPr>
            <a:xfrm>
              <a:off x="12883838" y="6112138"/>
              <a:ext cx="3238500" cy="646200"/>
            </a:xfrm>
            <a:prstGeom prst="rect">
              <a:avLst/>
            </a:prstGeom>
            <a:no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r>
                <a:rPr lang="fr" sz="2400">
                  <a:solidFill>
                    <a:schemeClr val="dk1"/>
                  </a:solidFill>
                  <a:latin typeface="Rubik"/>
                  <a:ea typeface="Rubik"/>
                  <a:cs typeface="Rubik"/>
                  <a:sym typeface="Rubik"/>
                </a:rPr>
                <a:t>Call</a:t>
              </a:r>
              <a:endParaRPr sz="2400" b="0" i="0" u="none" strike="noStrike" cap="none">
                <a:solidFill>
                  <a:schemeClr val="dk1"/>
                </a:solidFill>
                <a:latin typeface="Rubik"/>
                <a:ea typeface="Rubik"/>
                <a:cs typeface="Rubik"/>
                <a:sym typeface="Rubik"/>
              </a:endParaRPr>
            </a:p>
          </p:txBody>
        </p:sp>
        <p:sp>
          <p:nvSpPr>
            <p:cNvPr id="1847" name="Google Shape;1847;p163"/>
            <p:cNvSpPr txBox="1"/>
            <p:nvPr/>
          </p:nvSpPr>
          <p:spPr>
            <a:xfrm flipH="1">
              <a:off x="12883953" y="6732596"/>
              <a:ext cx="3744600" cy="708000"/>
            </a:xfrm>
            <a:prstGeom prst="rect">
              <a:avLst/>
            </a:prstGeom>
            <a:no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fr" sz="1300">
                  <a:solidFill>
                    <a:schemeClr val="dk2"/>
                  </a:solidFill>
                  <a:ea typeface="Rubik"/>
                  <a:sym typeface="Rubik"/>
                </a:rPr>
                <a:t>Start by setting the tone: </a:t>
              </a:r>
              <a:r>
                <a:rPr lang="fr" sz="1300" b="0" i="0" u="none" strike="noStrike" cap="none">
                  <a:solidFill>
                    <a:schemeClr val="dk2"/>
                  </a:solidFill>
                  <a:ea typeface="Rubik"/>
                  <a:sym typeface="Rubik"/>
                </a:rPr>
                <a:t>“</a:t>
              </a:r>
              <a:r>
                <a:rPr lang="fr" sz="1300">
                  <a:solidFill>
                    <a:schemeClr val="dk2"/>
                  </a:solidFill>
                  <a:ea typeface="Rubik"/>
                  <a:sym typeface="Rubik"/>
                </a:rPr>
                <a:t>Imagine that</a:t>
              </a:r>
              <a:r>
                <a:rPr lang="fr" sz="1300" b="0" i="0" u="none" strike="noStrike" cap="none">
                  <a:solidFill>
                    <a:schemeClr val="dk2"/>
                  </a:solidFill>
                  <a:ea typeface="Rubik"/>
                  <a:sym typeface="Rubik"/>
                </a:rPr>
                <a:t>…”</a:t>
              </a:r>
              <a:endParaRPr lang="fr-FR">
                <a:solidFill>
                  <a:schemeClr val="dk2"/>
                </a:solidFill>
              </a:endParaRPr>
            </a:p>
            <a:p>
              <a:endParaRPr lang="fr"/>
            </a:p>
            <a:p>
              <a:endParaRPr lang="fr"/>
            </a:p>
            <a:p>
              <a:pPr marL="0" marR="0" lvl="0" indent="0" algn="l">
                <a:lnSpc>
                  <a:spcPct val="100000"/>
                </a:lnSpc>
                <a:spcBef>
                  <a:spcPts val="0"/>
                </a:spcBef>
                <a:spcAft>
                  <a:spcPts val="0"/>
                </a:spcAft>
                <a:buSzPts val="1000"/>
                <a:buFont typeface="Arial"/>
                <a:buNone/>
              </a:pPr>
              <a:endParaRPr lang="fr" sz="1300" b="0" i="0" u="none" strike="noStrike" cap="none">
                <a:solidFill>
                  <a:schemeClr val="dk2"/>
                </a:solidFill>
                <a:latin typeface="Rubik"/>
                <a:ea typeface="Rubik"/>
                <a:cs typeface="Rubik"/>
              </a:endParaRPr>
            </a:p>
          </p:txBody>
        </p:sp>
      </p:grpSp>
      <p:grpSp>
        <p:nvGrpSpPr>
          <p:cNvPr id="1848" name="Google Shape;1848;p163"/>
          <p:cNvGrpSpPr/>
          <p:nvPr/>
        </p:nvGrpSpPr>
        <p:grpSpPr>
          <a:xfrm>
            <a:off x="1320701" y="1549401"/>
            <a:ext cx="3950567" cy="885639"/>
            <a:chOff x="1981050" y="2324100"/>
            <a:chExt cx="5925851" cy="1328458"/>
          </a:xfrm>
        </p:grpSpPr>
        <p:sp>
          <p:nvSpPr>
            <p:cNvPr id="1849" name="Google Shape;1849;p163"/>
            <p:cNvSpPr txBox="1"/>
            <p:nvPr/>
          </p:nvSpPr>
          <p:spPr>
            <a:xfrm>
              <a:off x="3849751" y="2324100"/>
              <a:ext cx="3238500" cy="646200"/>
            </a:xfrm>
            <a:prstGeom prst="rect">
              <a:avLst/>
            </a:prstGeom>
            <a:no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Clr>
                  <a:srgbClr val="000000"/>
                </a:buClr>
                <a:buSzPts val="1800"/>
                <a:buFont typeface="Arial"/>
                <a:buNone/>
              </a:pPr>
              <a:r>
                <a:rPr lang="fr" sz="2400" err="1">
                  <a:solidFill>
                    <a:schemeClr val="dk1"/>
                  </a:solidFill>
                  <a:latin typeface="Rubik"/>
                  <a:ea typeface="Rubik"/>
                  <a:cs typeface="Rubik"/>
                  <a:sym typeface="Rubik"/>
                </a:rPr>
                <a:t>Measure</a:t>
              </a:r>
              <a:endParaRPr sz="933" b="0" i="0" u="none" strike="noStrike" cap="none" err="1">
                <a:solidFill>
                  <a:srgbClr val="000000"/>
                </a:solidFill>
                <a:latin typeface="Rubik"/>
                <a:ea typeface="Rubik"/>
                <a:cs typeface="Rubik"/>
                <a:sym typeface="Rubik"/>
              </a:endParaRPr>
            </a:p>
          </p:txBody>
        </p:sp>
        <p:sp>
          <p:nvSpPr>
            <p:cNvPr id="1850" name="Google Shape;1850;p163"/>
            <p:cNvSpPr txBox="1"/>
            <p:nvPr/>
          </p:nvSpPr>
          <p:spPr>
            <a:xfrm flipH="1">
              <a:off x="1981050" y="2944558"/>
              <a:ext cx="5107200" cy="708000"/>
            </a:xfrm>
            <a:prstGeom prst="rect">
              <a:avLst/>
            </a:prstGeom>
            <a:no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r"/>
              <a:r>
                <a:rPr lang="fr" sz="1300">
                  <a:solidFill>
                    <a:schemeClr val="dk2"/>
                  </a:solidFill>
                  <a:ea typeface="Rubik"/>
                  <a:sym typeface="Rubik"/>
                </a:rPr>
                <a:t>Count the </a:t>
              </a:r>
              <a:r>
                <a:rPr lang="fr" sz="1300" err="1">
                  <a:solidFill>
                    <a:schemeClr val="dk2"/>
                  </a:solidFill>
                  <a:ea typeface="Rubik"/>
                  <a:sym typeface="Rubik"/>
                </a:rPr>
                <a:t>number</a:t>
              </a:r>
              <a:r>
                <a:rPr lang="fr" sz="1300">
                  <a:solidFill>
                    <a:schemeClr val="dk2"/>
                  </a:solidFill>
                  <a:ea typeface="Rubik"/>
                  <a:sym typeface="Rubik"/>
                </a:rPr>
                <a:t> of clicks</a:t>
              </a:r>
              <a:r>
                <a:rPr lang="fr" sz="1300" b="0" i="0" u="none" strike="noStrike" cap="none">
                  <a:solidFill>
                    <a:schemeClr val="dk2"/>
                  </a:solidFill>
                  <a:ea typeface="Rubik"/>
                  <a:sym typeface="Rubik"/>
                </a:rPr>
                <a:t>, </a:t>
              </a:r>
              <a:r>
                <a:rPr lang="fr" sz="1300">
                  <a:solidFill>
                    <a:schemeClr val="dk2"/>
                  </a:solidFill>
                  <a:ea typeface="Rubik"/>
                  <a:sym typeface="Rubik"/>
                </a:rPr>
                <a:t>the time </a:t>
              </a:r>
              <a:r>
                <a:rPr lang="fr" sz="1300" err="1">
                  <a:solidFill>
                    <a:schemeClr val="dk2"/>
                  </a:solidFill>
                  <a:ea typeface="Rubik"/>
                  <a:sym typeface="Rubik"/>
                </a:rPr>
                <a:t>required</a:t>
              </a:r>
              <a:r>
                <a:rPr lang="fr" sz="1300" b="0" i="0" u="none" strike="noStrike" cap="none">
                  <a:solidFill>
                    <a:schemeClr val="dk2"/>
                  </a:solidFill>
                  <a:ea typeface="Rubik"/>
                  <a:sym typeface="Rubik"/>
                </a:rPr>
                <a:t>, </a:t>
              </a:r>
              <a:r>
                <a:rPr lang="fr" sz="1300">
                  <a:solidFill>
                    <a:schemeClr val="dk2"/>
                  </a:solidFill>
                  <a:ea typeface="Rubik"/>
                  <a:sym typeface="Rubik"/>
                </a:rPr>
                <a:t>and the </a:t>
              </a:r>
              <a:r>
                <a:rPr lang="fr" sz="1300" err="1">
                  <a:solidFill>
                    <a:schemeClr val="dk2"/>
                  </a:solidFill>
                  <a:ea typeface="Rubik"/>
                  <a:sym typeface="Rubik"/>
                </a:rPr>
                <a:t>number</a:t>
              </a:r>
              <a:r>
                <a:rPr lang="fr" sz="1300">
                  <a:solidFill>
                    <a:schemeClr val="dk2"/>
                  </a:solidFill>
                  <a:ea typeface="Rubik"/>
                  <a:sym typeface="Rubik"/>
                </a:rPr>
                <a:t> of </a:t>
              </a:r>
              <a:r>
                <a:rPr lang="fr" sz="1300" err="1">
                  <a:solidFill>
                    <a:schemeClr val="dk2"/>
                  </a:solidFill>
                  <a:ea typeface="Rubik"/>
                  <a:sym typeface="Rubik"/>
                </a:rPr>
                <a:t>elements</a:t>
              </a:r>
              <a:r>
                <a:rPr lang="fr" sz="1300">
                  <a:solidFill>
                    <a:schemeClr val="dk2"/>
                  </a:solidFill>
                  <a:ea typeface="Rubik"/>
                  <a:sym typeface="Rubik"/>
                </a:rPr>
                <a:t> </a:t>
              </a:r>
              <a:r>
                <a:rPr lang="fr" sz="1300" err="1">
                  <a:solidFill>
                    <a:schemeClr val="dk2"/>
                  </a:solidFill>
                  <a:ea typeface="Rubik"/>
                  <a:sym typeface="Rubik"/>
                </a:rPr>
                <a:t>remembered</a:t>
              </a:r>
              <a:r>
                <a:rPr lang="fr" sz="1300">
                  <a:solidFill>
                    <a:schemeClr val="dk2"/>
                  </a:solidFill>
                  <a:ea typeface="Rubik"/>
                  <a:sym typeface="Rubik"/>
                </a:rPr>
                <a:t>.</a:t>
              </a:r>
              <a:endParaRPr lang="fr-FR">
                <a:solidFill>
                  <a:schemeClr val="dk2"/>
                </a:solidFill>
                <a:sym typeface="Rubik"/>
              </a:endParaRPr>
            </a:p>
            <a:p>
              <a:pPr algn="r"/>
              <a:endParaRPr lang="fr">
                <a:sym typeface="Rubik"/>
              </a:endParaRPr>
            </a:p>
            <a:p>
              <a:pPr algn="r"/>
              <a:endParaRPr lang="fr">
                <a:sym typeface="Rubik"/>
              </a:endParaRPr>
            </a:p>
            <a:p>
              <a:pPr marL="0" marR="0" lvl="0" indent="0" algn="r">
                <a:lnSpc>
                  <a:spcPct val="100000"/>
                </a:lnSpc>
                <a:spcBef>
                  <a:spcPts val="0"/>
                </a:spcBef>
                <a:spcAft>
                  <a:spcPts val="0"/>
                </a:spcAft>
                <a:buSzPts val="1000"/>
                <a:buFont typeface="Arial"/>
                <a:buNone/>
              </a:pPr>
              <a:endParaRPr lang="fr" sz="1300" b="0" i="0" u="none" strike="noStrike" cap="none">
                <a:solidFill>
                  <a:schemeClr val="dk2"/>
                </a:solidFill>
                <a:latin typeface="Rubik"/>
                <a:ea typeface="Rubik"/>
                <a:cs typeface="Rubik"/>
              </a:endParaRPr>
            </a:p>
          </p:txBody>
        </p:sp>
        <p:sp>
          <p:nvSpPr>
            <p:cNvPr id="1851" name="Google Shape;1851;p163"/>
            <p:cNvSpPr/>
            <p:nvPr/>
          </p:nvSpPr>
          <p:spPr>
            <a:xfrm>
              <a:off x="7439501" y="2424780"/>
              <a:ext cx="467400" cy="467400"/>
            </a:xfrm>
            <a:prstGeom prst="ellipse">
              <a:avLst/>
            </a:prstGeom>
            <a:solidFill>
              <a:schemeClr val="accent4"/>
            </a:solidFill>
            <a:ln>
              <a:noFill/>
            </a:ln>
          </p:spPr>
          <p:txBody>
            <a:bodyPr spcFirstLastPara="1" wrap="square" lIns="60967" tIns="30467" rIns="60967" bIns="304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Rubik"/>
                <a:ea typeface="Rubik"/>
                <a:cs typeface="Rubik"/>
                <a:sym typeface="Rubik"/>
              </a:endParaRPr>
            </a:p>
          </p:txBody>
        </p:sp>
      </p:grpSp>
      <p:grpSp>
        <p:nvGrpSpPr>
          <p:cNvPr id="1852" name="Google Shape;1852;p163"/>
          <p:cNvGrpSpPr/>
          <p:nvPr/>
        </p:nvGrpSpPr>
        <p:grpSpPr>
          <a:xfrm>
            <a:off x="6818484" y="1549401"/>
            <a:ext cx="3573616" cy="885639"/>
            <a:chOff x="10227724" y="2324100"/>
            <a:chExt cx="5360425" cy="1328458"/>
          </a:xfrm>
        </p:grpSpPr>
        <p:sp>
          <p:nvSpPr>
            <p:cNvPr id="1853" name="Google Shape;1853;p163"/>
            <p:cNvSpPr/>
            <p:nvPr/>
          </p:nvSpPr>
          <p:spPr>
            <a:xfrm>
              <a:off x="10227724" y="2424780"/>
              <a:ext cx="467400" cy="467400"/>
            </a:xfrm>
            <a:prstGeom prst="ellipse">
              <a:avLst/>
            </a:prstGeom>
            <a:solidFill>
              <a:schemeClr val="accent2"/>
            </a:solidFill>
            <a:ln>
              <a:noFill/>
            </a:ln>
          </p:spPr>
          <p:txBody>
            <a:bodyPr spcFirstLastPara="1" wrap="square" lIns="60967" tIns="30467" rIns="60967" bIns="304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Rubik"/>
                <a:ea typeface="Rubik"/>
                <a:cs typeface="Rubik"/>
                <a:sym typeface="Rubik"/>
              </a:endParaRPr>
            </a:p>
          </p:txBody>
        </p:sp>
        <p:sp>
          <p:nvSpPr>
            <p:cNvPr id="1854" name="Google Shape;1854;p163"/>
            <p:cNvSpPr txBox="1"/>
            <p:nvPr/>
          </p:nvSpPr>
          <p:spPr>
            <a:xfrm>
              <a:off x="11199749" y="2324100"/>
              <a:ext cx="4388400" cy="646200"/>
            </a:xfrm>
            <a:prstGeom prst="rect">
              <a:avLst/>
            </a:prstGeom>
            <a:no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fr" sz="2400" err="1">
                  <a:solidFill>
                    <a:schemeClr val="dk1"/>
                  </a:solidFill>
                  <a:latin typeface="Rubik"/>
                  <a:sym typeface="Rubik"/>
                </a:rPr>
                <a:t>Task</a:t>
              </a:r>
              <a:r>
                <a:rPr lang="fr" sz="2400">
                  <a:solidFill>
                    <a:schemeClr val="dk1"/>
                  </a:solidFill>
                  <a:latin typeface="Rubik"/>
                  <a:sym typeface="Rubik"/>
                </a:rPr>
                <a:t> </a:t>
              </a:r>
              <a:r>
                <a:rPr lang="fr" sz="2400" err="1">
                  <a:solidFill>
                    <a:schemeClr val="dk1"/>
                  </a:solidFill>
                  <a:latin typeface="Rubik"/>
                  <a:sym typeface="Rubik"/>
                </a:rPr>
                <a:t>oriented</a:t>
              </a:r>
              <a:endParaRPr lang="fr-FR" err="1"/>
            </a:p>
          </p:txBody>
        </p:sp>
        <p:sp>
          <p:nvSpPr>
            <p:cNvPr id="1855" name="Google Shape;1855;p163"/>
            <p:cNvSpPr txBox="1"/>
            <p:nvPr/>
          </p:nvSpPr>
          <p:spPr>
            <a:xfrm flipH="1">
              <a:off x="11199864" y="2944558"/>
              <a:ext cx="3744600" cy="708000"/>
            </a:xfrm>
            <a:prstGeom prst="rect">
              <a:avLst/>
            </a:prstGeom>
            <a:no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fr" sz="1300">
                  <a:solidFill>
                    <a:schemeClr val="dk2"/>
                  </a:solidFill>
                  <a:ea typeface="Rubik"/>
                  <a:sym typeface="Rubik"/>
                </a:rPr>
                <a:t>Structure </a:t>
              </a:r>
              <a:r>
                <a:rPr lang="fr" sz="1300" err="1">
                  <a:solidFill>
                    <a:schemeClr val="dk2"/>
                  </a:solidFill>
                  <a:ea typeface="Rubik"/>
                  <a:sym typeface="Rubik"/>
                </a:rPr>
                <a:t>your</a:t>
              </a:r>
              <a:r>
                <a:rPr lang="fr" sz="1300">
                  <a:solidFill>
                    <a:schemeClr val="dk2"/>
                  </a:solidFill>
                  <a:ea typeface="Rubik"/>
                  <a:sym typeface="Rubik"/>
                </a:rPr>
                <a:t> interview with </a:t>
              </a:r>
              <a:r>
                <a:rPr lang="fr" sz="1300" b="0" i="0" u="none" strike="noStrike" cap="none">
                  <a:solidFill>
                    <a:schemeClr val="dk2"/>
                  </a:solidFill>
                  <a:ea typeface="Rubik"/>
                  <a:sym typeface="Rubik"/>
                </a:rPr>
                <a:t>3 </a:t>
              </a:r>
              <a:r>
                <a:rPr lang="fr" sz="1300">
                  <a:solidFill>
                    <a:schemeClr val="dk2"/>
                  </a:solidFill>
                  <a:ea typeface="Rubik"/>
                  <a:sym typeface="Rubik"/>
                </a:rPr>
                <a:t>to </a:t>
              </a:r>
              <a:r>
                <a:rPr lang="fr" sz="1300" b="0" i="0" u="none" strike="noStrike" cap="none">
                  <a:solidFill>
                    <a:schemeClr val="dk2"/>
                  </a:solidFill>
                  <a:ea typeface="Rubik"/>
                  <a:sym typeface="Rubik"/>
                </a:rPr>
                <a:t>4</a:t>
              </a:r>
              <a:r>
                <a:rPr lang="fr" sz="1300">
                  <a:solidFill>
                    <a:schemeClr val="dk2"/>
                  </a:solidFill>
                  <a:ea typeface="Rubik"/>
                  <a:sym typeface="Rubik"/>
                </a:rPr>
                <a:t> activities.</a:t>
              </a:r>
              <a:endParaRPr lang="fr-FR">
                <a:solidFill>
                  <a:schemeClr val="dk2"/>
                </a:solidFill>
              </a:endParaRPr>
            </a:p>
            <a:p>
              <a:endParaRPr lang="fr"/>
            </a:p>
            <a:p>
              <a:endParaRPr lang="fr"/>
            </a:p>
            <a:p>
              <a:pPr marL="0" marR="0" lvl="0" indent="0" algn="l">
                <a:lnSpc>
                  <a:spcPct val="100000"/>
                </a:lnSpc>
                <a:spcBef>
                  <a:spcPts val="0"/>
                </a:spcBef>
                <a:spcAft>
                  <a:spcPts val="0"/>
                </a:spcAft>
                <a:buSzPts val="1000"/>
                <a:buFont typeface="Arial"/>
                <a:buNone/>
              </a:pPr>
              <a:endParaRPr lang="fr" sz="1300" b="0" i="0" u="none" strike="noStrike" cap="none">
                <a:solidFill>
                  <a:schemeClr val="dk2"/>
                </a:solidFill>
                <a:latin typeface="Rubik"/>
                <a:ea typeface="Rubik"/>
                <a:cs typeface="Rubik"/>
              </a:endParaRPr>
            </a:p>
          </p:txBody>
        </p:sp>
      </p:grpSp>
      <p:grpSp>
        <p:nvGrpSpPr>
          <p:cNvPr id="1856" name="Google Shape;1856;p163"/>
          <p:cNvGrpSpPr/>
          <p:nvPr/>
        </p:nvGrpSpPr>
        <p:grpSpPr>
          <a:xfrm>
            <a:off x="2229101" y="5337438"/>
            <a:ext cx="3042167" cy="885639"/>
            <a:chOff x="3343651" y="8006156"/>
            <a:chExt cx="4563250" cy="1328458"/>
          </a:xfrm>
        </p:grpSpPr>
        <p:sp>
          <p:nvSpPr>
            <p:cNvPr id="1857" name="Google Shape;1857;p163"/>
            <p:cNvSpPr txBox="1"/>
            <p:nvPr/>
          </p:nvSpPr>
          <p:spPr>
            <a:xfrm>
              <a:off x="3849751" y="8006156"/>
              <a:ext cx="3238500" cy="646200"/>
            </a:xfrm>
            <a:prstGeom prst="rect">
              <a:avLst/>
            </a:prstGeom>
            <a:no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r" rtl="0">
                <a:lnSpc>
                  <a:spcPct val="100000"/>
                </a:lnSpc>
                <a:spcBef>
                  <a:spcPts val="0"/>
                </a:spcBef>
                <a:spcAft>
                  <a:spcPts val="0"/>
                </a:spcAft>
                <a:buClr>
                  <a:srgbClr val="000000"/>
                </a:buClr>
                <a:buSzPts val="1800"/>
                <a:buFont typeface="Arial"/>
                <a:buNone/>
              </a:pPr>
              <a:r>
                <a:rPr lang="fr" sz="2400" err="1">
                  <a:solidFill>
                    <a:schemeClr val="dk1"/>
                  </a:solidFill>
                  <a:latin typeface="Rubik"/>
                  <a:ea typeface="Rubik"/>
                  <a:cs typeface="Rubik"/>
                  <a:sym typeface="Rubik"/>
                </a:rPr>
                <a:t>Listen</a:t>
              </a:r>
              <a:endParaRPr sz="933" b="0" i="0" u="none" strike="noStrike" cap="none" err="1">
                <a:solidFill>
                  <a:srgbClr val="000000"/>
                </a:solidFill>
                <a:latin typeface="Rubik"/>
                <a:ea typeface="Rubik"/>
                <a:cs typeface="Rubik"/>
                <a:sym typeface="Rubik"/>
              </a:endParaRPr>
            </a:p>
          </p:txBody>
        </p:sp>
        <p:sp>
          <p:nvSpPr>
            <p:cNvPr id="1858" name="Google Shape;1858;p163"/>
            <p:cNvSpPr txBox="1"/>
            <p:nvPr/>
          </p:nvSpPr>
          <p:spPr>
            <a:xfrm flipH="1">
              <a:off x="3343651" y="8626614"/>
              <a:ext cx="3744600" cy="708000"/>
            </a:xfrm>
            <a:prstGeom prst="rect">
              <a:avLst/>
            </a:prstGeom>
            <a:no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r"/>
              <a:r>
                <a:rPr lang="fr" sz="1300">
                  <a:solidFill>
                    <a:schemeClr val="dk2"/>
                  </a:solidFill>
                  <a:ea typeface="Rubik"/>
                  <a:sym typeface="Rubik"/>
                </a:rPr>
                <a:t>Let the user </a:t>
              </a:r>
              <a:r>
                <a:rPr lang="fr" sz="1300" err="1">
                  <a:solidFill>
                    <a:schemeClr val="dk2"/>
                  </a:solidFill>
                  <a:ea typeface="Rubik"/>
                  <a:sym typeface="Rubik"/>
                </a:rPr>
                <a:t>speak</a:t>
              </a:r>
              <a:r>
                <a:rPr lang="fr" sz="1300">
                  <a:solidFill>
                    <a:schemeClr val="dk2"/>
                  </a:solidFill>
                  <a:ea typeface="Rubik"/>
                  <a:sym typeface="Rubik"/>
                </a:rPr>
                <a:t> </a:t>
              </a:r>
              <a:r>
                <a:rPr lang="fr" sz="1300" b="0" i="0" u="none" strike="noStrike" cap="none">
                  <a:solidFill>
                    <a:schemeClr val="dk2"/>
                  </a:solidFill>
                  <a:ea typeface="Rubik"/>
                  <a:sym typeface="Rubik"/>
                </a:rPr>
                <a:t>(80% </a:t>
              </a:r>
              <a:r>
                <a:rPr lang="fr" sz="1300">
                  <a:solidFill>
                    <a:schemeClr val="dk2"/>
                  </a:solidFill>
                  <a:ea typeface="Rubik"/>
                  <a:sym typeface="Rubik"/>
                </a:rPr>
                <a:t>of </a:t>
              </a:r>
              <a:r>
                <a:rPr lang="fr" sz="1300" err="1">
                  <a:solidFill>
                    <a:schemeClr val="dk2"/>
                  </a:solidFill>
                  <a:ea typeface="Rubik"/>
                  <a:sym typeface="Rubik"/>
                </a:rPr>
                <a:t>your</a:t>
              </a:r>
              <a:r>
                <a:rPr lang="fr" sz="1300">
                  <a:solidFill>
                    <a:schemeClr val="dk2"/>
                  </a:solidFill>
                  <a:ea typeface="Rubik"/>
                  <a:sym typeface="Rubik"/>
                </a:rPr>
                <a:t> time </a:t>
              </a:r>
              <a:r>
                <a:rPr lang="fr" sz="1300" err="1">
                  <a:solidFill>
                    <a:schemeClr val="dk2"/>
                  </a:solidFill>
                  <a:ea typeface="Rubik"/>
                  <a:sym typeface="Rubik"/>
                </a:rPr>
                <a:t>should</a:t>
              </a:r>
              <a:r>
                <a:rPr lang="fr" sz="1300">
                  <a:solidFill>
                    <a:schemeClr val="dk2"/>
                  </a:solidFill>
                  <a:ea typeface="Rubik"/>
                  <a:sym typeface="Rubik"/>
                </a:rPr>
                <a:t> </a:t>
              </a:r>
              <a:r>
                <a:rPr lang="fr" sz="1300" err="1">
                  <a:solidFill>
                    <a:schemeClr val="dk2"/>
                  </a:solidFill>
                  <a:ea typeface="Rubik"/>
                  <a:sym typeface="Rubik"/>
                </a:rPr>
                <a:t>be</a:t>
              </a:r>
              <a:r>
                <a:rPr lang="fr" sz="1300">
                  <a:solidFill>
                    <a:schemeClr val="dk2"/>
                  </a:solidFill>
                  <a:ea typeface="Rubik"/>
                  <a:sym typeface="Rubik"/>
                </a:rPr>
                <a:t> </a:t>
              </a:r>
              <a:r>
                <a:rPr lang="fr" sz="1300" err="1">
                  <a:solidFill>
                    <a:schemeClr val="dk2"/>
                  </a:solidFill>
                  <a:ea typeface="Rubik"/>
                  <a:sym typeface="Rubik"/>
                </a:rPr>
                <a:t>spent</a:t>
              </a:r>
              <a:r>
                <a:rPr lang="fr" sz="1300">
                  <a:solidFill>
                    <a:schemeClr val="dk2"/>
                  </a:solidFill>
                  <a:ea typeface="Rubik"/>
                  <a:sym typeface="Rubik"/>
                </a:rPr>
                <a:t> </a:t>
              </a:r>
              <a:r>
                <a:rPr lang="fr" sz="1300" err="1">
                  <a:solidFill>
                    <a:schemeClr val="dk2"/>
                  </a:solidFill>
                  <a:ea typeface="Rubik"/>
                  <a:sym typeface="Rubik"/>
                </a:rPr>
                <a:t>listening</a:t>
              </a:r>
              <a:r>
                <a:rPr lang="fr" sz="1300">
                  <a:solidFill>
                    <a:schemeClr val="dk2"/>
                  </a:solidFill>
                  <a:ea typeface="Rubik"/>
                  <a:sym typeface="Rubik"/>
                </a:rPr>
                <a:t>).</a:t>
              </a:r>
              <a:endParaRPr lang="fr-FR">
                <a:solidFill>
                  <a:schemeClr val="dk2"/>
                </a:solidFill>
                <a:sym typeface="Rubik"/>
              </a:endParaRPr>
            </a:p>
            <a:p>
              <a:pPr algn="r"/>
              <a:endParaRPr lang="fr">
                <a:sym typeface="Rubik"/>
              </a:endParaRPr>
            </a:p>
            <a:p>
              <a:pPr algn="r"/>
              <a:endParaRPr lang="fr">
                <a:sym typeface="Rubik"/>
              </a:endParaRPr>
            </a:p>
            <a:p>
              <a:pPr marL="0" marR="0" lvl="0" indent="0" algn="r">
                <a:lnSpc>
                  <a:spcPct val="100000"/>
                </a:lnSpc>
                <a:spcBef>
                  <a:spcPts val="0"/>
                </a:spcBef>
                <a:spcAft>
                  <a:spcPts val="0"/>
                </a:spcAft>
                <a:buSzPts val="1000"/>
                <a:buFont typeface="Arial"/>
                <a:buNone/>
              </a:pPr>
              <a:endParaRPr lang="fr" sz="1300" b="0" i="0" u="none" strike="noStrike" cap="none">
                <a:solidFill>
                  <a:schemeClr val="dk2"/>
                </a:solidFill>
                <a:latin typeface="Rubik"/>
                <a:ea typeface="Rubik"/>
                <a:cs typeface="Rubik"/>
              </a:endParaRPr>
            </a:p>
          </p:txBody>
        </p:sp>
        <p:sp>
          <p:nvSpPr>
            <p:cNvPr id="1859" name="Google Shape;1859;p163"/>
            <p:cNvSpPr/>
            <p:nvPr/>
          </p:nvSpPr>
          <p:spPr>
            <a:xfrm>
              <a:off x="7439501" y="8106836"/>
              <a:ext cx="467400" cy="467400"/>
            </a:xfrm>
            <a:prstGeom prst="ellipse">
              <a:avLst/>
            </a:prstGeom>
            <a:solidFill>
              <a:schemeClr val="accent2"/>
            </a:solidFill>
            <a:ln>
              <a:noFill/>
            </a:ln>
          </p:spPr>
          <p:txBody>
            <a:bodyPr spcFirstLastPara="1" wrap="square" lIns="60967" tIns="30467" rIns="60967" bIns="304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Rubik"/>
                <a:ea typeface="Rubik"/>
                <a:cs typeface="Rubik"/>
                <a:sym typeface="Rubik"/>
              </a:endParaRPr>
            </a:p>
          </p:txBody>
        </p:sp>
      </p:grpSp>
      <p:grpSp>
        <p:nvGrpSpPr>
          <p:cNvPr id="1860" name="Google Shape;1860;p163"/>
          <p:cNvGrpSpPr/>
          <p:nvPr/>
        </p:nvGrpSpPr>
        <p:grpSpPr>
          <a:xfrm>
            <a:off x="6818484" y="5337433"/>
            <a:ext cx="5373617" cy="885643"/>
            <a:chOff x="10227724" y="8006150"/>
            <a:chExt cx="8060426" cy="1328464"/>
          </a:xfrm>
        </p:grpSpPr>
        <p:sp>
          <p:nvSpPr>
            <p:cNvPr id="1861" name="Google Shape;1861;p163"/>
            <p:cNvSpPr/>
            <p:nvPr/>
          </p:nvSpPr>
          <p:spPr>
            <a:xfrm>
              <a:off x="10227724" y="8106836"/>
              <a:ext cx="467400" cy="467400"/>
            </a:xfrm>
            <a:prstGeom prst="ellipse">
              <a:avLst/>
            </a:prstGeom>
            <a:solidFill>
              <a:schemeClr val="accent4"/>
            </a:solidFill>
            <a:ln>
              <a:noFill/>
            </a:ln>
          </p:spPr>
          <p:txBody>
            <a:bodyPr spcFirstLastPara="1" wrap="square" lIns="60967" tIns="30467" rIns="60967" bIns="304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Rubik"/>
                <a:ea typeface="Rubik"/>
                <a:cs typeface="Rubik"/>
                <a:sym typeface="Rubik"/>
              </a:endParaRPr>
            </a:p>
          </p:txBody>
        </p:sp>
        <p:sp>
          <p:nvSpPr>
            <p:cNvPr id="1862" name="Google Shape;1862;p163"/>
            <p:cNvSpPr txBox="1"/>
            <p:nvPr/>
          </p:nvSpPr>
          <p:spPr>
            <a:xfrm>
              <a:off x="11199750" y="8006150"/>
              <a:ext cx="7088400" cy="646200"/>
            </a:xfrm>
            <a:prstGeom prst="rect">
              <a:avLst/>
            </a:prstGeom>
            <a:no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a:lnSpc>
                  <a:spcPct val="100000"/>
                </a:lnSpc>
                <a:spcBef>
                  <a:spcPts val="0"/>
                </a:spcBef>
                <a:spcAft>
                  <a:spcPts val="0"/>
                </a:spcAft>
                <a:buNone/>
              </a:pPr>
              <a:r>
                <a:rPr lang="fr" sz="2400" err="1">
                  <a:solidFill>
                    <a:schemeClr val="dk1"/>
                  </a:solidFill>
                  <a:latin typeface="Rubik"/>
                  <a:sym typeface="Rubik"/>
                </a:rPr>
                <a:t>Contextualize</a:t>
              </a:r>
              <a:endParaRPr lang="fr-FR" err="1"/>
            </a:p>
          </p:txBody>
        </p:sp>
        <p:sp>
          <p:nvSpPr>
            <p:cNvPr id="1863" name="Google Shape;1863;p163"/>
            <p:cNvSpPr txBox="1"/>
            <p:nvPr/>
          </p:nvSpPr>
          <p:spPr>
            <a:xfrm flipH="1">
              <a:off x="11199864" y="8626614"/>
              <a:ext cx="3744600" cy="708000"/>
            </a:xfrm>
            <a:prstGeom prst="rect">
              <a:avLst/>
            </a:prstGeom>
            <a:no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fr" sz="1300" err="1">
                  <a:solidFill>
                    <a:schemeClr val="dk2"/>
                  </a:solidFill>
                  <a:ea typeface="Rubik"/>
                  <a:sym typeface="Rubik"/>
                </a:rPr>
                <a:t>Give</a:t>
              </a:r>
              <a:r>
                <a:rPr lang="fr" sz="1300">
                  <a:solidFill>
                    <a:schemeClr val="dk2"/>
                  </a:solidFill>
                  <a:ea typeface="Rubik"/>
                  <a:sym typeface="Rubik"/>
                </a:rPr>
                <a:t> </a:t>
              </a:r>
              <a:r>
                <a:rPr lang="fr" sz="1300" err="1">
                  <a:solidFill>
                    <a:schemeClr val="dk2"/>
                  </a:solidFill>
                  <a:ea typeface="Rubik"/>
                  <a:sym typeface="Rubik"/>
                </a:rPr>
                <a:t>enough</a:t>
              </a:r>
              <a:r>
                <a:rPr lang="fr" sz="1300">
                  <a:solidFill>
                    <a:schemeClr val="dk2"/>
                  </a:solidFill>
                  <a:ea typeface="Rubik"/>
                  <a:sym typeface="Rubik"/>
                </a:rPr>
                <a:t> information to start</a:t>
              </a:r>
              <a:r>
                <a:rPr lang="fr" sz="1300" b="0" i="0" u="none" strike="noStrike" cap="none">
                  <a:solidFill>
                    <a:schemeClr val="dk2"/>
                  </a:solidFill>
                  <a:ea typeface="Rubik"/>
                  <a:sym typeface="Rubik"/>
                </a:rPr>
                <a:t>, </a:t>
              </a:r>
              <a:r>
                <a:rPr lang="fr" sz="1300">
                  <a:solidFill>
                    <a:schemeClr val="dk2"/>
                  </a:solidFill>
                  <a:ea typeface="Rubik"/>
                  <a:sym typeface="Rubik"/>
                </a:rPr>
                <a:t>but </a:t>
              </a:r>
              <a:r>
                <a:rPr lang="fr" sz="1300" err="1">
                  <a:solidFill>
                    <a:schemeClr val="dk2"/>
                  </a:solidFill>
                  <a:ea typeface="Rubik"/>
                  <a:sym typeface="Rubik"/>
                </a:rPr>
                <a:t>without</a:t>
              </a:r>
              <a:r>
                <a:rPr lang="fr" sz="1300">
                  <a:solidFill>
                    <a:schemeClr val="dk2"/>
                  </a:solidFill>
                  <a:ea typeface="Rubik"/>
                  <a:sym typeface="Rubik"/>
                </a:rPr>
                <a:t> </a:t>
              </a:r>
              <a:r>
                <a:rPr lang="fr" sz="1300" err="1">
                  <a:solidFill>
                    <a:schemeClr val="dk2"/>
                  </a:solidFill>
                  <a:ea typeface="Rubik"/>
                  <a:sym typeface="Rubik"/>
                </a:rPr>
                <a:t>guiding</a:t>
              </a:r>
              <a:r>
                <a:rPr lang="fr" sz="1300">
                  <a:solidFill>
                    <a:schemeClr val="dk2"/>
                  </a:solidFill>
                  <a:ea typeface="Rubik"/>
                  <a:sym typeface="Rubik"/>
                </a:rPr>
                <a:t> the user</a:t>
              </a:r>
              <a:r>
                <a:rPr lang="fr" sz="1300" b="0" i="0" u="none" strike="noStrike" cap="none">
                  <a:solidFill>
                    <a:schemeClr val="dk2"/>
                  </a:solidFill>
                  <a:ea typeface="Rubik"/>
                  <a:sym typeface="Rubik"/>
                </a:rPr>
                <a:t>.</a:t>
              </a:r>
              <a:endParaRPr lang="fr-FR" sz="1300">
                <a:solidFill>
                  <a:schemeClr val="dk2"/>
                </a:solidFill>
                <a:sym typeface="Rubik"/>
              </a:endParaRPr>
            </a:p>
            <a:p>
              <a:endParaRPr lang="fr">
                <a:sym typeface="Rubik"/>
              </a:endParaRPr>
            </a:p>
            <a:p>
              <a:endParaRPr lang="fr">
                <a:sym typeface="Rubik"/>
              </a:endParaRPr>
            </a:p>
            <a:p>
              <a:pPr marL="0" marR="0" lvl="0" indent="0" algn="l">
                <a:lnSpc>
                  <a:spcPct val="100000"/>
                </a:lnSpc>
                <a:spcBef>
                  <a:spcPts val="0"/>
                </a:spcBef>
                <a:spcAft>
                  <a:spcPts val="0"/>
                </a:spcAft>
                <a:buSzPts val="1000"/>
                <a:buFont typeface="Arial"/>
                <a:buNone/>
              </a:pPr>
              <a:endParaRPr lang="fr" sz="1300" b="0" i="0" u="none" strike="noStrike" cap="none">
                <a:solidFill>
                  <a:schemeClr val="dk2"/>
                </a:solidFill>
                <a:latin typeface="Rubik"/>
                <a:ea typeface="Rubik"/>
                <a:cs typeface="Rubik"/>
              </a:endParaRPr>
            </a:p>
          </p:txBody>
        </p:sp>
      </p:grpSp>
    </p:spTree>
    <p:extLst>
      <p:ext uri="{BB962C8B-B14F-4D97-AF65-F5344CB8AC3E}">
        <p14:creationId xmlns:p14="http://schemas.microsoft.com/office/powerpoint/2010/main" val="63998410"/>
      </p:ext>
    </p:extLst>
  </p:cSld>
  <p:clrMapOvr>
    <a:masterClrMapping/>
  </p:clrMapOvr>
  <mc:AlternateContent xmlns:mc="http://schemas.openxmlformats.org/markup-compatibility/2006" xmlns:p14="http://schemas.microsoft.com/office/powerpoint/2010/main">
    <mc:Choice Requires="p14">
      <p:transition spd="slow" p14:dur="2500">
        <p14:flip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B5B4D6-72A4-0CA6-F973-CAE1B89C641A}"/>
              </a:ext>
            </a:extLst>
          </p:cNvPr>
          <p:cNvSpPr>
            <a:spLocks noGrp="1"/>
          </p:cNvSpPr>
          <p:nvPr>
            <p:ph type="title"/>
          </p:nvPr>
        </p:nvSpPr>
        <p:spPr/>
        <p:txBody>
          <a:bodyPr/>
          <a:lstStyle/>
          <a:p>
            <a:r>
              <a:rPr lang="fr-FR">
                <a:latin typeface="Bahnschrift SemiBold"/>
              </a:rPr>
              <a:t>10 </a:t>
            </a:r>
            <a:r>
              <a:rPr lang="fr-FR" err="1">
                <a:latin typeface="Bahnschrift SemiBold"/>
              </a:rPr>
              <a:t>Heuristics</a:t>
            </a:r>
            <a:r>
              <a:rPr lang="fr-FR">
                <a:latin typeface="Bahnschrift SemiBold"/>
              </a:rPr>
              <a:t> for </a:t>
            </a:r>
            <a:r>
              <a:rPr lang="fr-FR" err="1">
                <a:latin typeface="Bahnschrift SemiBold"/>
              </a:rPr>
              <a:t>Observing</a:t>
            </a:r>
            <a:r>
              <a:rPr lang="fr-FR">
                <a:latin typeface="Bahnschrift SemiBold"/>
              </a:rPr>
              <a:t> </a:t>
            </a:r>
            <a:r>
              <a:rPr lang="fr-FR" err="1">
                <a:latin typeface="Bahnschrift SemiBold"/>
              </a:rPr>
              <a:t>Behavioral</a:t>
            </a:r>
            <a:r>
              <a:rPr lang="fr-FR">
                <a:latin typeface="Bahnschrift SemiBold"/>
              </a:rPr>
              <a:t> </a:t>
            </a:r>
            <a:r>
              <a:rPr lang="fr-FR" err="1">
                <a:latin typeface="Bahnschrift SemiBold"/>
              </a:rPr>
              <a:t>Reactions</a:t>
            </a:r>
          </a:p>
        </p:txBody>
      </p:sp>
      <p:pic>
        <p:nvPicPr>
          <p:cNvPr id="5" name="Google Shape;1870;p164" descr="Une image contenant texte, Visage humain, capture d’écran&#10;&#10;Le contenu généré par l’IA peut être incorrect.">
            <a:extLst>
              <a:ext uri="{FF2B5EF4-FFF2-40B4-BE49-F238E27FC236}">
                <a16:creationId xmlns:a16="http://schemas.microsoft.com/office/drawing/2014/main" id="{E9F5215B-ED08-C259-7496-C78585283AC5}"/>
              </a:ext>
            </a:extLst>
          </p:cNvPr>
          <p:cNvPicPr preferRelativeResize="0"/>
          <p:nvPr/>
        </p:nvPicPr>
        <p:blipFill rotWithShape="1">
          <a:blip r:embed="rId3">
            <a:alphaModFix/>
          </a:blip>
          <a:srcRect r="3306" b="52362"/>
          <a:stretch/>
        </p:blipFill>
        <p:spPr>
          <a:xfrm>
            <a:off x="45434" y="1936600"/>
            <a:ext cx="5888300" cy="2984811"/>
          </a:xfrm>
          <a:prstGeom prst="rect">
            <a:avLst/>
          </a:prstGeom>
          <a:noFill/>
          <a:ln>
            <a:noFill/>
          </a:ln>
        </p:spPr>
      </p:pic>
      <p:pic>
        <p:nvPicPr>
          <p:cNvPr id="7" name="Google Shape;1871;p164" descr="Une image contenant texte, Visage humain, capture d’écran, personne&#10;&#10;Le contenu généré par l’IA peut être incorrect.">
            <a:extLst>
              <a:ext uri="{FF2B5EF4-FFF2-40B4-BE49-F238E27FC236}">
                <a16:creationId xmlns:a16="http://schemas.microsoft.com/office/drawing/2014/main" id="{5A9ADA9A-5850-0645-F912-AC57C5F1D3FB}"/>
              </a:ext>
            </a:extLst>
          </p:cNvPr>
          <p:cNvPicPr preferRelativeResize="0"/>
          <p:nvPr/>
        </p:nvPicPr>
        <p:blipFill rotWithShape="1">
          <a:blip r:embed="rId3">
            <a:alphaModFix/>
          </a:blip>
          <a:srcRect t="42990" r="3306" b="4524"/>
          <a:stretch/>
        </p:blipFill>
        <p:spPr>
          <a:xfrm>
            <a:off x="6197601" y="1663700"/>
            <a:ext cx="5888300" cy="3288533"/>
          </a:xfrm>
          <a:prstGeom prst="rect">
            <a:avLst/>
          </a:prstGeom>
          <a:noFill/>
          <a:ln>
            <a:noFill/>
          </a:ln>
        </p:spPr>
      </p:pic>
      <p:sp>
        <p:nvSpPr>
          <p:cNvPr id="4" name="ZoneTexte 3">
            <a:extLst>
              <a:ext uri="{FF2B5EF4-FFF2-40B4-BE49-F238E27FC236}">
                <a16:creationId xmlns:a16="http://schemas.microsoft.com/office/drawing/2014/main" id="{03CEF922-3055-D189-C3D8-A6E84B8614EF}"/>
              </a:ext>
            </a:extLst>
          </p:cNvPr>
          <p:cNvSpPr txBox="1"/>
          <p:nvPr/>
        </p:nvSpPr>
        <p:spPr>
          <a:xfrm>
            <a:off x="3366349" y="5343785"/>
            <a:ext cx="34964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dirty="0">
                <a:ea typeface="+mn-lt"/>
                <a:cs typeface="+mn-lt"/>
                <a:hlinkClick r:id="rId4"/>
              </a:rPr>
              <a:t>https://www.scienceofpeople.com</a:t>
            </a:r>
            <a:r>
              <a:rPr lang="fr-FR" dirty="0">
                <a:ea typeface="+mn-lt"/>
                <a:cs typeface="+mn-lt"/>
              </a:rPr>
              <a:t> </a:t>
            </a:r>
            <a:endParaRPr lang="fr-FR" dirty="0"/>
          </a:p>
        </p:txBody>
      </p:sp>
    </p:spTree>
    <p:extLst>
      <p:ext uri="{BB962C8B-B14F-4D97-AF65-F5344CB8AC3E}">
        <p14:creationId xmlns:p14="http://schemas.microsoft.com/office/powerpoint/2010/main" val="802440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5A23EC-A198-D2D6-5B9E-77503492F872}"/>
              </a:ext>
            </a:extLst>
          </p:cNvPr>
          <p:cNvSpPr>
            <a:spLocks noGrp="1"/>
          </p:cNvSpPr>
          <p:nvPr>
            <p:ph type="title"/>
          </p:nvPr>
        </p:nvSpPr>
        <p:spPr/>
        <p:txBody>
          <a:bodyPr/>
          <a:lstStyle/>
          <a:p>
            <a:r>
              <a:rPr lang="fr-FR">
                <a:latin typeface="Bahnschrift SemiBold"/>
              </a:rPr>
              <a:t>User </a:t>
            </a:r>
            <a:r>
              <a:rPr lang="fr-FR" err="1">
                <a:latin typeface="Bahnschrift SemiBold"/>
              </a:rPr>
              <a:t>Experience</a:t>
            </a:r>
            <a:r>
              <a:rPr lang="fr-FR">
                <a:latin typeface="Bahnschrift SemiBold"/>
              </a:rPr>
              <a:t> Questionnaire</a:t>
            </a:r>
            <a:endParaRPr lang="fr-FR"/>
          </a:p>
        </p:txBody>
      </p:sp>
      <p:pic>
        <p:nvPicPr>
          <p:cNvPr id="4" name="Image 3" descr="Une image contenant texte, capture d’écran, nombre, Police&#10;&#10;Le contenu généré par l’IA peut être incorrect.">
            <a:extLst>
              <a:ext uri="{FF2B5EF4-FFF2-40B4-BE49-F238E27FC236}">
                <a16:creationId xmlns:a16="http://schemas.microsoft.com/office/drawing/2014/main" id="{EEBCDD3C-A3A6-932B-3C32-67311CA3E817}"/>
              </a:ext>
            </a:extLst>
          </p:cNvPr>
          <p:cNvPicPr>
            <a:picLocks noChangeAspect="1"/>
          </p:cNvPicPr>
          <p:nvPr/>
        </p:nvPicPr>
        <p:blipFill>
          <a:blip r:embed="rId3"/>
          <a:stretch>
            <a:fillRect/>
          </a:stretch>
        </p:blipFill>
        <p:spPr>
          <a:xfrm>
            <a:off x="1100667" y="1716021"/>
            <a:ext cx="9990667" cy="4219710"/>
          </a:xfrm>
          <a:prstGeom prst="rect">
            <a:avLst/>
          </a:prstGeom>
        </p:spPr>
      </p:pic>
    </p:spTree>
    <p:extLst>
      <p:ext uri="{BB962C8B-B14F-4D97-AF65-F5344CB8AC3E}">
        <p14:creationId xmlns:p14="http://schemas.microsoft.com/office/powerpoint/2010/main" val="38295656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8B2080-AD84-08DB-B303-3A1430BE9EF2}"/>
              </a:ext>
            </a:extLst>
          </p:cNvPr>
          <p:cNvSpPr>
            <a:spLocks noGrp="1"/>
          </p:cNvSpPr>
          <p:nvPr>
            <p:ph type="title"/>
          </p:nvPr>
        </p:nvSpPr>
        <p:spPr/>
        <p:txBody>
          <a:bodyPr/>
          <a:lstStyle/>
          <a:p>
            <a:r>
              <a:rPr lang="fr-FR" dirty="0">
                <a:latin typeface="Bahnschrift SemiBold"/>
              </a:rPr>
              <a:t>Geneva Emotion Wheel</a:t>
            </a:r>
            <a:endParaRPr lang="fr-FR" dirty="0"/>
          </a:p>
        </p:txBody>
      </p:sp>
      <p:pic>
        <p:nvPicPr>
          <p:cNvPr id="4" name="Image 3" descr="Une image contenant texte, capture d’écran, diagramme, motif&#10;&#10;Le contenu généré par l’IA peut être incorrect.">
            <a:extLst>
              <a:ext uri="{FF2B5EF4-FFF2-40B4-BE49-F238E27FC236}">
                <a16:creationId xmlns:a16="http://schemas.microsoft.com/office/drawing/2014/main" id="{4B6E8D4B-91FA-1D15-72E1-59FCE119F76C}"/>
              </a:ext>
            </a:extLst>
          </p:cNvPr>
          <p:cNvPicPr>
            <a:picLocks noChangeAspect="1"/>
          </p:cNvPicPr>
          <p:nvPr/>
        </p:nvPicPr>
        <p:blipFill>
          <a:blip r:embed="rId3"/>
          <a:stretch>
            <a:fillRect/>
          </a:stretch>
        </p:blipFill>
        <p:spPr>
          <a:xfrm>
            <a:off x="3238736" y="1846792"/>
            <a:ext cx="5714529" cy="4466168"/>
          </a:xfrm>
          <a:prstGeom prst="rect">
            <a:avLst/>
          </a:prstGeom>
        </p:spPr>
      </p:pic>
    </p:spTree>
    <p:extLst>
      <p:ext uri="{BB962C8B-B14F-4D97-AF65-F5344CB8AC3E}">
        <p14:creationId xmlns:p14="http://schemas.microsoft.com/office/powerpoint/2010/main" val="456832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CFAE9-C21E-CBFA-4FCC-A14505C62B6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1BA16FD-0F28-EC1A-E58D-D4AC6A3A9F79}"/>
              </a:ext>
            </a:extLst>
          </p:cNvPr>
          <p:cNvSpPr>
            <a:spLocks noGrp="1"/>
          </p:cNvSpPr>
          <p:nvPr>
            <p:ph type="ctrTitle"/>
          </p:nvPr>
        </p:nvSpPr>
        <p:spPr/>
        <p:txBody>
          <a:bodyPr/>
          <a:lstStyle/>
          <a:p>
            <a:r>
              <a:rPr lang="fr-FR" dirty="0">
                <a:latin typeface="Bahnschrift"/>
              </a:rPr>
              <a:t>6. Conclusions</a:t>
            </a:r>
            <a:endParaRPr lang="fr-FR" dirty="0"/>
          </a:p>
        </p:txBody>
      </p:sp>
    </p:spTree>
    <p:extLst>
      <p:ext uri="{BB962C8B-B14F-4D97-AF65-F5344CB8AC3E}">
        <p14:creationId xmlns:p14="http://schemas.microsoft.com/office/powerpoint/2010/main" val="29131925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sp>
        <p:nvSpPr>
          <p:cNvPr id="1918" name="Google Shape;1918;p170"/>
          <p:cNvSpPr/>
          <p:nvPr/>
        </p:nvSpPr>
        <p:spPr>
          <a:xfrm>
            <a:off x="7493000" y="2133600"/>
            <a:ext cx="2590800" cy="2590800"/>
          </a:xfrm>
          <a:prstGeom prst="ellipse">
            <a:avLst/>
          </a:prstGeom>
          <a:noFill/>
          <a:ln w="25400" cap="flat" cmpd="sng">
            <a:solidFill>
              <a:schemeClr val="accent2"/>
            </a:solidFill>
            <a:prstDash val="solid"/>
            <a:miter lim="800000"/>
            <a:headEnd type="none" w="sm" len="sm"/>
            <a:tailEnd type="none" w="sm" len="sm"/>
          </a:ln>
        </p:spPr>
        <p:txBody>
          <a:bodyPr spcFirstLastPara="1" wrap="square" lIns="60967" tIns="30467" rIns="60967" bIns="304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Roboto"/>
              <a:ea typeface="Roboto"/>
              <a:cs typeface="Roboto"/>
              <a:sym typeface="Roboto"/>
            </a:endParaRPr>
          </a:p>
        </p:txBody>
      </p:sp>
      <p:cxnSp>
        <p:nvCxnSpPr>
          <p:cNvPr id="1919" name="Google Shape;1919;p170"/>
          <p:cNvCxnSpPr>
            <a:endCxn id="1918" idx="6"/>
          </p:cNvCxnSpPr>
          <p:nvPr/>
        </p:nvCxnSpPr>
        <p:spPr>
          <a:xfrm rot="10800000">
            <a:off x="10083800" y="3429000"/>
            <a:ext cx="2108400" cy="0"/>
          </a:xfrm>
          <a:prstGeom prst="straightConnector1">
            <a:avLst/>
          </a:prstGeom>
          <a:noFill/>
          <a:ln w="25400" cap="sq" cmpd="sng">
            <a:solidFill>
              <a:schemeClr val="accent2"/>
            </a:solidFill>
            <a:prstDash val="solid"/>
            <a:bevel/>
            <a:headEnd type="none" w="sm" len="sm"/>
            <a:tailEnd type="none" w="sm" len="sm"/>
          </a:ln>
        </p:spPr>
      </p:cxnSp>
      <p:sp>
        <p:nvSpPr>
          <p:cNvPr id="1920" name="Google Shape;1920;p170"/>
          <p:cNvSpPr txBox="1"/>
          <p:nvPr/>
        </p:nvSpPr>
        <p:spPr>
          <a:xfrm>
            <a:off x="355600" y="2946817"/>
            <a:ext cx="6273600" cy="964400"/>
          </a:xfrm>
          <a:prstGeom prst="rect">
            <a:avLst/>
          </a:prstGeom>
          <a:noFill/>
          <a:ln>
            <a:noFill/>
          </a:ln>
        </p:spPr>
        <p:txBody>
          <a:bodyPr spcFirstLastPara="1" wrap="square" lIns="60967" tIns="30467" rIns="60967" bIns="304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r"/>
            <a:r>
              <a:rPr lang="fr" sz="2900" b="1" dirty="0">
                <a:solidFill>
                  <a:schemeClr val="tx1"/>
                </a:solidFill>
                <a:latin typeface="Bahnschrift SemiLight" panose="020B0502040204020203" pitchFamily="34" charset="0"/>
                <a:sym typeface="Rubik Light"/>
              </a:rPr>
              <a:t>Most teams expect to succeed on the first try.</a:t>
            </a:r>
            <a:endParaRPr lang="fr-FR" sz="1850" b="1" dirty="0">
              <a:solidFill>
                <a:schemeClr val="tx1"/>
              </a:solidFill>
              <a:latin typeface="Bahnschrift SemiLight" panose="020B0502040204020203" pitchFamily="34" charset="0"/>
            </a:endParaRPr>
          </a:p>
        </p:txBody>
      </p:sp>
      <p:pic>
        <p:nvPicPr>
          <p:cNvPr id="1921" name="Google Shape;1921;p170"/>
          <p:cNvPicPr preferRelativeResize="0"/>
          <p:nvPr/>
        </p:nvPicPr>
        <p:blipFill rotWithShape="1">
          <a:blip r:embed="rId3">
            <a:alphaModFix/>
          </a:blip>
          <a:srcRect/>
          <a:stretch/>
        </p:blipFill>
        <p:spPr>
          <a:xfrm>
            <a:off x="7518185" y="2158818"/>
            <a:ext cx="2540417" cy="2540417"/>
          </a:xfrm>
          <a:prstGeom prst="rect">
            <a:avLst/>
          </a:prstGeom>
          <a:noFill/>
          <a:ln>
            <a:noFill/>
          </a:ln>
        </p:spPr>
      </p:pic>
    </p:spTree>
    <p:extLst>
      <p:ext uri="{BB962C8B-B14F-4D97-AF65-F5344CB8AC3E}">
        <p14:creationId xmlns:p14="http://schemas.microsoft.com/office/powerpoint/2010/main" val="329524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918"/>
                                        </p:tgtEl>
                                        <p:attrNameLst>
                                          <p:attrName>style.visibility</p:attrName>
                                        </p:attrNameLst>
                                      </p:cBhvr>
                                      <p:to>
                                        <p:strVal val="visible"/>
                                      </p:to>
                                    </p:set>
                                    <p:animEffect transition="in" filter="fade">
                                      <p:cBhvr>
                                        <p:cTn id="7" dur="1250"/>
                                        <p:tgtEl>
                                          <p:spTgt spid="1918"/>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919"/>
                                        </p:tgtEl>
                                        <p:attrNameLst>
                                          <p:attrName>style.visibility</p:attrName>
                                        </p:attrNameLst>
                                      </p:cBhvr>
                                      <p:to>
                                        <p:strVal val="visible"/>
                                      </p:to>
                                    </p:set>
                                    <p:animEffect transition="in" filter="fade">
                                      <p:cBhvr>
                                        <p:cTn id="11" dur="750"/>
                                        <p:tgtEl>
                                          <p:spTgt spid="1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171"/>
          <p:cNvSpPr txBox="1">
            <a:spLocks noGrp="1"/>
          </p:cNvSpPr>
          <p:nvPr>
            <p:ph type="sldNum" idx="4294967295"/>
          </p:nvPr>
        </p:nvSpPr>
        <p:spPr>
          <a:xfrm>
            <a:off x="11460163" y="6218238"/>
            <a:ext cx="731837" cy="523875"/>
          </a:xfrm>
          <a:prstGeom prst="rect">
            <a:avLst/>
          </a:prstGeom>
          <a:no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lnSpc>
                <a:spcPct val="100000"/>
              </a:lnSpc>
              <a:spcBef>
                <a:spcPts val="0"/>
              </a:spcBef>
              <a:spcAft>
                <a:spcPts val="0"/>
              </a:spcAft>
              <a:buClr>
                <a:srgbClr val="000000"/>
              </a:buClr>
              <a:buSzPts val="1100"/>
              <a:buFont typeface="Arial"/>
              <a:buNone/>
            </a:pPr>
            <a:fld id="{00000000-1234-1234-1234-123412341234}" type="slidenum">
              <a:rPr lang="fr" sz="1067" b="0">
                <a:solidFill>
                  <a:schemeClr val="dk2"/>
                </a:solidFill>
                <a:latin typeface="Rubik"/>
                <a:ea typeface="Rubik"/>
                <a:cs typeface="Rubik"/>
                <a:sym typeface="Rubik"/>
              </a:rPr>
              <a:pPr marL="0" lvl="0" indent="0" algn="r" rtl="0">
                <a:lnSpc>
                  <a:spcPct val="100000"/>
                </a:lnSpc>
                <a:spcBef>
                  <a:spcPts val="0"/>
                </a:spcBef>
                <a:spcAft>
                  <a:spcPts val="0"/>
                </a:spcAft>
                <a:buClr>
                  <a:srgbClr val="000000"/>
                </a:buClr>
                <a:buSzPts val="1100"/>
                <a:buFont typeface="Arial"/>
                <a:buNone/>
              </a:pPr>
              <a:t>46</a:t>
            </a:fld>
            <a:endParaRPr sz="1067" b="0">
              <a:solidFill>
                <a:schemeClr val="dk2"/>
              </a:solidFill>
              <a:latin typeface="Rubik"/>
              <a:ea typeface="Rubik"/>
              <a:cs typeface="Rubik"/>
              <a:sym typeface="Rubik"/>
            </a:endParaRPr>
          </a:p>
        </p:txBody>
      </p:sp>
      <p:pic>
        <p:nvPicPr>
          <p:cNvPr id="1927" name="Google Shape;1927;p171"/>
          <p:cNvPicPr preferRelativeResize="0"/>
          <p:nvPr/>
        </p:nvPicPr>
        <p:blipFill rotWithShape="1">
          <a:blip r:embed="rId3">
            <a:alphaModFix/>
          </a:blip>
          <a:srcRect t="27091"/>
          <a:stretch/>
        </p:blipFill>
        <p:spPr>
          <a:xfrm>
            <a:off x="1676401" y="1854200"/>
            <a:ext cx="3711508" cy="3683037"/>
          </a:xfrm>
          <a:prstGeom prst="rect">
            <a:avLst/>
          </a:prstGeom>
          <a:noFill/>
          <a:ln>
            <a:noFill/>
          </a:ln>
        </p:spPr>
      </p:pic>
      <p:grpSp>
        <p:nvGrpSpPr>
          <p:cNvPr id="1928" name="Google Shape;1928;p171"/>
          <p:cNvGrpSpPr/>
          <p:nvPr/>
        </p:nvGrpSpPr>
        <p:grpSpPr>
          <a:xfrm rot="10800000">
            <a:off x="-200" y="2133600"/>
            <a:ext cx="4699200" cy="2590800"/>
            <a:chOff x="11239500" y="3245062"/>
            <a:chExt cx="7048800" cy="3886200"/>
          </a:xfrm>
        </p:grpSpPr>
        <p:sp>
          <p:nvSpPr>
            <p:cNvPr id="1929" name="Google Shape;1929;p171"/>
            <p:cNvSpPr/>
            <p:nvPr/>
          </p:nvSpPr>
          <p:spPr>
            <a:xfrm>
              <a:off x="11239500" y="3245062"/>
              <a:ext cx="3886200" cy="3886200"/>
            </a:xfrm>
            <a:prstGeom prst="ellipse">
              <a:avLst/>
            </a:prstGeom>
            <a:noFill/>
            <a:ln w="25400" cap="flat" cmpd="sng">
              <a:solidFill>
                <a:schemeClr val="accent2"/>
              </a:solidFill>
              <a:prstDash val="solid"/>
              <a:miter lim="800000"/>
              <a:headEnd type="none" w="sm" len="sm"/>
              <a:tailEnd type="none" w="sm" len="sm"/>
            </a:ln>
          </p:spPr>
          <p:txBody>
            <a:bodyPr spcFirstLastPara="1" wrap="square" lIns="60967" tIns="30467" rIns="60967" bIns="304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Roboto"/>
                <a:ea typeface="Roboto"/>
                <a:cs typeface="Roboto"/>
                <a:sym typeface="Roboto"/>
              </a:endParaRPr>
            </a:p>
          </p:txBody>
        </p:sp>
        <p:cxnSp>
          <p:nvCxnSpPr>
            <p:cNvPr id="1930" name="Google Shape;1930;p171"/>
            <p:cNvCxnSpPr>
              <a:endCxn id="1929" idx="6"/>
            </p:cNvCxnSpPr>
            <p:nvPr/>
          </p:nvCxnSpPr>
          <p:spPr>
            <a:xfrm rot="10800000">
              <a:off x="15125700" y="5188162"/>
              <a:ext cx="3162600" cy="0"/>
            </a:xfrm>
            <a:prstGeom prst="straightConnector1">
              <a:avLst/>
            </a:prstGeom>
            <a:noFill/>
            <a:ln w="25400" cap="sq" cmpd="sng">
              <a:solidFill>
                <a:schemeClr val="accent2"/>
              </a:solidFill>
              <a:prstDash val="solid"/>
              <a:bevel/>
              <a:headEnd type="none" w="sm" len="sm"/>
              <a:tailEnd type="none" w="sm" len="sm"/>
            </a:ln>
          </p:spPr>
        </p:cxnSp>
      </p:grpSp>
      <p:sp>
        <p:nvSpPr>
          <p:cNvPr id="1931" name="Google Shape;1931;p171"/>
          <p:cNvSpPr txBox="1"/>
          <p:nvPr/>
        </p:nvSpPr>
        <p:spPr>
          <a:xfrm>
            <a:off x="5249467" y="2946795"/>
            <a:ext cx="5791200" cy="964400"/>
          </a:xfrm>
          <a:prstGeom prst="rect">
            <a:avLst/>
          </a:prstGeom>
          <a:noFill/>
          <a:ln>
            <a:noFill/>
          </a:ln>
        </p:spPr>
        <p:txBody>
          <a:bodyPr spcFirstLastPara="1" wrap="square" lIns="60967" tIns="30467" rIns="60967" bIns="30467"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fr" sz="2900" b="1" dirty="0">
                <a:solidFill>
                  <a:schemeClr val="dk1"/>
                </a:solidFill>
                <a:latin typeface="Bahnschrift SemiLight" panose="020B0502040204020203" pitchFamily="34" charset="0"/>
                <a:ea typeface="Rubik Light"/>
                <a:sym typeface="Rubik Light"/>
              </a:rPr>
              <a:t>But</a:t>
            </a:r>
            <a:r>
              <a:rPr lang="fr" sz="2900" b="1" i="0" u="none" strike="noStrike" cap="none" dirty="0">
                <a:solidFill>
                  <a:schemeClr val="dk1"/>
                </a:solidFill>
                <a:latin typeface="Bahnschrift SemiLight" panose="020B0502040204020203" pitchFamily="34" charset="0"/>
                <a:ea typeface="Rubik Light"/>
                <a:sym typeface="Rubik Light"/>
              </a:rPr>
              <a:t>, </a:t>
            </a:r>
            <a:r>
              <a:rPr lang="fr" sz="2900" b="1" dirty="0">
                <a:solidFill>
                  <a:schemeClr val="dk1"/>
                </a:solidFill>
                <a:latin typeface="Bahnschrift SemiLight" panose="020B0502040204020203" pitchFamily="34" charset="0"/>
                <a:ea typeface="Rubik Light"/>
                <a:sym typeface="Rubik Light"/>
              </a:rPr>
              <a:t>in reality</a:t>
            </a:r>
            <a:r>
              <a:rPr lang="fr" sz="2900" b="1" i="0" u="none" strike="noStrike" cap="none" dirty="0">
                <a:solidFill>
                  <a:schemeClr val="dk1"/>
                </a:solidFill>
                <a:latin typeface="Bahnschrift SemiLight" panose="020B0502040204020203" pitchFamily="34" charset="0"/>
                <a:ea typeface="Rubik Light"/>
                <a:sym typeface="Rubik Light"/>
              </a:rPr>
              <a:t>, </a:t>
            </a:r>
            <a:r>
              <a:rPr lang="fr" sz="2900" b="1" dirty="0">
                <a:solidFill>
                  <a:schemeClr val="dk1"/>
                </a:solidFill>
                <a:latin typeface="Bahnschrift SemiLight" panose="020B0502040204020203" pitchFamily="34" charset="0"/>
                <a:ea typeface="Rubik Light"/>
                <a:sym typeface="Rubik Light"/>
              </a:rPr>
              <a:t>that is not the case.</a:t>
            </a:r>
            <a:endParaRPr lang="fr-FR" b="1" dirty="0">
              <a:solidFill>
                <a:schemeClr val="dk1"/>
              </a:solidFill>
              <a:latin typeface="Bahnschrift SemiLight" panose="020B0502040204020203" pitchFamily="34" charset="0"/>
            </a:endParaRPr>
          </a:p>
        </p:txBody>
      </p:sp>
    </p:spTree>
    <p:extLst>
      <p:ext uri="{BB962C8B-B14F-4D97-AF65-F5344CB8AC3E}">
        <p14:creationId xmlns:p14="http://schemas.microsoft.com/office/powerpoint/2010/main" val="2627468923"/>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37"/>
        <p:cNvGrpSpPr/>
        <p:nvPr/>
      </p:nvGrpSpPr>
      <p:grpSpPr>
        <a:xfrm>
          <a:off x="0" y="0"/>
          <a:ext cx="0" cy="0"/>
          <a:chOff x="0" y="0"/>
          <a:chExt cx="0" cy="0"/>
        </a:xfrm>
      </p:grpSpPr>
      <p:sp>
        <p:nvSpPr>
          <p:cNvPr id="1938" name="Google Shape;1938;p172"/>
          <p:cNvSpPr txBox="1"/>
          <p:nvPr/>
        </p:nvSpPr>
        <p:spPr>
          <a:xfrm>
            <a:off x="1581200" y="3028800"/>
            <a:ext cx="9029600" cy="800400"/>
          </a:xfrm>
          <a:prstGeom prst="rect">
            <a:avLst/>
          </a:prstGeom>
          <a:noFill/>
          <a:ln>
            <a:noFill/>
          </a:ln>
        </p:spPr>
        <p:txBody>
          <a:bodyPr spcFirstLastPara="1" wrap="square" lIns="60967" tIns="30467" rIns="60967" bIns="3046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fr" sz="2400" b="1" dirty="0">
                <a:solidFill>
                  <a:schemeClr val="dk1"/>
                </a:solidFill>
                <a:latin typeface="Bahnschrift SemiLight"/>
                <a:ea typeface="Rubik"/>
                <a:sym typeface="Rubik"/>
              </a:rPr>
              <a:t>In </a:t>
            </a:r>
            <a:r>
              <a:rPr lang="fr" sz="2400" b="1" i="0" u="none" strike="noStrike" cap="none" dirty="0">
                <a:solidFill>
                  <a:schemeClr val="dk1"/>
                </a:solidFill>
                <a:latin typeface="Bahnschrift SemiLight"/>
                <a:ea typeface="Rubik"/>
                <a:sym typeface="Rubik"/>
              </a:rPr>
              <a:t>99% </a:t>
            </a:r>
            <a:r>
              <a:rPr lang="fr" sz="2400" b="1" dirty="0">
                <a:solidFill>
                  <a:schemeClr val="dk1"/>
                </a:solidFill>
                <a:latin typeface="Bahnschrift SemiLight"/>
                <a:ea typeface="Rubik"/>
                <a:sym typeface="Rubik"/>
              </a:rPr>
              <a:t>of cases</a:t>
            </a:r>
            <a:r>
              <a:rPr lang="fr" sz="2400" b="1" i="0" u="none" strike="noStrike" cap="none" dirty="0">
                <a:solidFill>
                  <a:schemeClr val="dk1"/>
                </a:solidFill>
                <a:latin typeface="Bahnschrift SemiLight"/>
                <a:ea typeface="Rubik"/>
                <a:sym typeface="Rubik"/>
              </a:rPr>
              <a:t>, </a:t>
            </a:r>
            <a:r>
              <a:rPr lang="fr" sz="2400" b="1" dirty="0">
                <a:solidFill>
                  <a:schemeClr val="dk1"/>
                </a:solidFill>
                <a:latin typeface="Bahnschrift SemiLight"/>
                <a:ea typeface="Rubik"/>
                <a:sym typeface="Rubik"/>
              </a:rPr>
              <a:t>you are not the user</a:t>
            </a:r>
            <a:r>
              <a:rPr lang="fr" sz="2400" b="1" i="0" u="none" strike="noStrike" cap="none" dirty="0">
                <a:solidFill>
                  <a:schemeClr val="dk1"/>
                </a:solidFill>
                <a:latin typeface="Bahnschrift SemiLight"/>
                <a:ea typeface="Rubik"/>
                <a:sym typeface="Rubik"/>
              </a:rPr>
              <a:t>.</a:t>
            </a:r>
            <a:endParaRPr lang="fr-FR" b="1" dirty="0">
              <a:solidFill>
                <a:schemeClr val="dk1"/>
              </a:solidFill>
              <a:latin typeface="Bahnschrift SemiLight"/>
            </a:endParaRPr>
          </a:p>
        </p:txBody>
      </p:sp>
    </p:spTree>
    <p:extLst>
      <p:ext uri="{BB962C8B-B14F-4D97-AF65-F5344CB8AC3E}">
        <p14:creationId xmlns:p14="http://schemas.microsoft.com/office/powerpoint/2010/main" val="3560162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2" name="Titre 1">
            <a:extLst>
              <a:ext uri="{FF2B5EF4-FFF2-40B4-BE49-F238E27FC236}">
                <a16:creationId xmlns:a16="http://schemas.microsoft.com/office/drawing/2014/main" id="{0BC4DFB9-934F-D949-A8DB-5856ABC68A2A}"/>
              </a:ext>
            </a:extLst>
          </p:cNvPr>
          <p:cNvSpPr>
            <a:spLocks noGrp="1"/>
          </p:cNvSpPr>
          <p:nvPr>
            <p:ph type="title"/>
          </p:nvPr>
        </p:nvSpPr>
        <p:spPr/>
        <p:txBody>
          <a:bodyPr/>
          <a:lstStyle/>
          <a:p>
            <a:r>
              <a:rPr lang="fr-FR">
                <a:latin typeface="Bahnschrift SemiBold"/>
              </a:rPr>
              <a:t>An </a:t>
            </a:r>
            <a:r>
              <a:rPr lang="fr-FR" err="1">
                <a:latin typeface="Bahnschrift SemiBold"/>
              </a:rPr>
              <a:t>iterative</a:t>
            </a:r>
            <a:r>
              <a:rPr lang="fr-FR">
                <a:latin typeface="Bahnschrift SemiBold"/>
              </a:rPr>
              <a:t> process </a:t>
            </a:r>
            <a:r>
              <a:rPr lang="fr-FR" err="1">
                <a:latin typeface="Bahnschrift SemiBold"/>
              </a:rPr>
              <a:t>helps</a:t>
            </a:r>
            <a:r>
              <a:rPr lang="fr-FR">
                <a:latin typeface="Bahnschrift SemiBold"/>
              </a:rPr>
              <a:t> </a:t>
            </a:r>
            <a:r>
              <a:rPr lang="fr-FR" err="1">
                <a:latin typeface="Bahnschrift SemiBold"/>
              </a:rPr>
              <a:t>meet</a:t>
            </a:r>
            <a:r>
              <a:rPr lang="fr-FR">
                <a:latin typeface="Bahnschrift SemiBold"/>
              </a:rPr>
              <a:t> user </a:t>
            </a:r>
            <a:r>
              <a:rPr lang="fr-FR" err="1">
                <a:latin typeface="Bahnschrift SemiBold"/>
              </a:rPr>
              <a:t>needs</a:t>
            </a:r>
          </a:p>
        </p:txBody>
      </p:sp>
      <p:pic>
        <p:nvPicPr>
          <p:cNvPr id="1945" name="Google Shape;1945;p173"/>
          <p:cNvPicPr preferRelativeResize="0"/>
          <p:nvPr/>
        </p:nvPicPr>
        <p:blipFill rotWithShape="1">
          <a:blip r:embed="rId3">
            <a:alphaModFix/>
          </a:blip>
          <a:srcRect/>
          <a:stretch/>
        </p:blipFill>
        <p:spPr>
          <a:xfrm>
            <a:off x="641316" y="1690688"/>
            <a:ext cx="10909367" cy="4981623"/>
          </a:xfrm>
          <a:prstGeom prst="rect">
            <a:avLst/>
          </a:prstGeom>
          <a:noFill/>
          <a:ln>
            <a:noFill/>
          </a:ln>
        </p:spPr>
      </p:pic>
    </p:spTree>
    <p:extLst>
      <p:ext uri="{BB962C8B-B14F-4D97-AF65-F5344CB8AC3E}">
        <p14:creationId xmlns:p14="http://schemas.microsoft.com/office/powerpoint/2010/main" val="1487926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A1A93A-76F8-9C54-CDE0-F071A10C75EE}"/>
              </a:ext>
            </a:extLst>
          </p:cNvPr>
          <p:cNvSpPr>
            <a:spLocks noGrp="1"/>
          </p:cNvSpPr>
          <p:nvPr>
            <p:ph type="title"/>
          </p:nvPr>
        </p:nvSpPr>
        <p:spPr/>
        <p:txBody>
          <a:bodyPr/>
          <a:lstStyle/>
          <a:p>
            <a:r>
              <a:rPr lang="fr-FR" dirty="0">
                <a:latin typeface="Bahnschrift SemiBold"/>
              </a:rPr>
              <a:t>Patricia Moore: </a:t>
            </a:r>
            <a:r>
              <a:rPr lang="fr-FR" dirty="0" err="1">
                <a:latin typeface="Bahnschrift SemiBold"/>
              </a:rPr>
              <a:t>Designing</a:t>
            </a:r>
            <a:r>
              <a:rPr lang="fr-FR" dirty="0">
                <a:latin typeface="Bahnschrift SemiBold"/>
              </a:rPr>
              <a:t> </a:t>
            </a:r>
            <a:r>
              <a:rPr lang="fr-FR" dirty="0" err="1">
                <a:latin typeface="Bahnschrift SemiBold"/>
              </a:rPr>
              <a:t>with</a:t>
            </a:r>
            <a:r>
              <a:rPr lang="fr-FR" dirty="0">
                <a:latin typeface="Bahnschrift SemiBold"/>
              </a:rPr>
              <a:t> </a:t>
            </a:r>
            <a:r>
              <a:rPr lang="fr-FR" dirty="0" err="1">
                <a:latin typeface="Bahnschrift SemiBold"/>
              </a:rPr>
              <a:t>Empathy</a:t>
            </a:r>
            <a:endParaRPr lang="fr-FR" dirty="0"/>
          </a:p>
        </p:txBody>
      </p:sp>
      <p:sp>
        <p:nvSpPr>
          <p:cNvPr id="3" name="Espace réservé du contenu 2">
            <a:extLst>
              <a:ext uri="{FF2B5EF4-FFF2-40B4-BE49-F238E27FC236}">
                <a16:creationId xmlns:a16="http://schemas.microsoft.com/office/drawing/2014/main" id="{8CBF0BEE-3DCE-AF8B-BDDA-55457105DC94}"/>
              </a:ext>
            </a:extLst>
          </p:cNvPr>
          <p:cNvSpPr>
            <a:spLocks noGrp="1"/>
          </p:cNvSpPr>
          <p:nvPr>
            <p:ph sz="half" idx="1"/>
          </p:nvPr>
        </p:nvSpPr>
        <p:spPr/>
        <p:txBody>
          <a:bodyPr vert="horz" lIns="91440" tIns="45720" rIns="91440" bIns="45720" rtlCol="0" anchor="t">
            <a:normAutofit fontScale="62500" lnSpcReduction="20000"/>
          </a:bodyPr>
          <a:lstStyle/>
          <a:p>
            <a:r>
              <a:rPr lang="fr-FR" dirty="0"/>
              <a:t>Radical </a:t>
            </a:r>
            <a:r>
              <a:rPr lang="fr-FR" dirty="0" err="1"/>
              <a:t>Experiment</a:t>
            </a:r>
            <a:r>
              <a:rPr lang="fr-FR" dirty="0"/>
              <a:t> (1970s) </a:t>
            </a:r>
          </a:p>
          <a:p>
            <a:pPr lvl="1">
              <a:buFont typeface="Courier New" panose="020B0604020202020204" pitchFamily="34" charset="0"/>
              <a:buChar char="o"/>
            </a:pPr>
            <a:r>
              <a:rPr lang="fr-FR" dirty="0" err="1">
                <a:latin typeface="Bahnschrift SemiLight" panose="020B0502040204020203" pitchFamily="34" charset="0"/>
              </a:rPr>
              <a:t>Disguised</a:t>
            </a:r>
            <a:r>
              <a:rPr lang="fr-FR" dirty="0">
                <a:latin typeface="Bahnschrift SemiLight" panose="020B0502040204020203" pitchFamily="34" charset="0"/>
              </a:rPr>
              <a:t> as an 80-year-old </a:t>
            </a:r>
            <a:r>
              <a:rPr lang="fr-FR" dirty="0" err="1">
                <a:latin typeface="Bahnschrift SemiLight" panose="020B0502040204020203" pitchFamily="34" charset="0"/>
              </a:rPr>
              <a:t>woman</a:t>
            </a:r>
            <a:r>
              <a:rPr lang="fr-FR" dirty="0">
                <a:latin typeface="Bahnschrift SemiLight" panose="020B0502040204020203" pitchFamily="34" charset="0"/>
              </a:rPr>
              <a:t> for </a:t>
            </a:r>
            <a:r>
              <a:rPr lang="fr-FR" dirty="0" err="1">
                <a:latin typeface="Bahnschrift SemiLight" panose="020B0502040204020203" pitchFamily="34" charset="0"/>
              </a:rPr>
              <a:t>three</a:t>
            </a:r>
            <a:r>
              <a:rPr lang="fr-FR" dirty="0">
                <a:latin typeface="Bahnschrift SemiLight" panose="020B0502040204020203" pitchFamily="34" charset="0"/>
              </a:rPr>
              <a:t> </a:t>
            </a:r>
            <a:r>
              <a:rPr lang="fr-FR" dirty="0" err="1">
                <a:latin typeface="Bahnschrift SemiLight" panose="020B0502040204020203" pitchFamily="34" charset="0"/>
              </a:rPr>
              <a:t>years</a:t>
            </a:r>
            <a:endParaRPr lang="fr-FR" dirty="0">
              <a:latin typeface="Bahnschrift SemiLight" panose="020B0502040204020203" pitchFamily="34" charset="0"/>
            </a:endParaRPr>
          </a:p>
          <a:p>
            <a:pPr lvl="1">
              <a:buFont typeface="Courier New" panose="020B0604020202020204" pitchFamily="34" charset="0"/>
              <a:buChar char="o"/>
            </a:pPr>
            <a:r>
              <a:rPr lang="fr-FR" dirty="0" err="1">
                <a:latin typeface="Bahnschrift SemiLight" panose="020B0502040204020203" pitchFamily="34" charset="0"/>
              </a:rPr>
              <a:t>Used</a:t>
            </a:r>
            <a:r>
              <a:rPr lang="fr-FR" dirty="0">
                <a:latin typeface="Bahnschrift SemiLight" panose="020B0502040204020203" pitchFamily="34" charset="0"/>
              </a:rPr>
              <a:t> </a:t>
            </a:r>
            <a:r>
              <a:rPr lang="fr-FR" dirty="0" err="1">
                <a:latin typeface="Bahnschrift SemiLight" panose="020B0502040204020203" pitchFamily="34" charset="0"/>
              </a:rPr>
              <a:t>prosthetics</a:t>
            </a:r>
            <a:r>
              <a:rPr lang="fr-FR" dirty="0">
                <a:latin typeface="Bahnschrift SemiLight" panose="020B0502040204020203" pitchFamily="34" charset="0"/>
              </a:rPr>
              <a:t> to </a:t>
            </a:r>
            <a:r>
              <a:rPr lang="fr-FR" dirty="0" err="1">
                <a:latin typeface="Bahnschrift SemiLight" panose="020B0502040204020203" pitchFamily="34" charset="0"/>
              </a:rPr>
              <a:t>simulate</a:t>
            </a:r>
            <a:r>
              <a:rPr lang="fr-FR" dirty="0">
                <a:latin typeface="Bahnschrift SemiLight" panose="020B0502040204020203" pitchFamily="34" charset="0"/>
              </a:rPr>
              <a:t> </a:t>
            </a:r>
            <a:r>
              <a:rPr lang="fr-FR" dirty="0" err="1">
                <a:latin typeface="Bahnschrift SemiLight" panose="020B0502040204020203" pitchFamily="34" charset="0"/>
              </a:rPr>
              <a:t>arthritis</a:t>
            </a:r>
            <a:r>
              <a:rPr lang="fr-FR" dirty="0">
                <a:latin typeface="Bahnschrift SemiLight" panose="020B0502040204020203" pitchFamily="34" charset="0"/>
              </a:rPr>
              <a:t>, </a:t>
            </a:r>
            <a:r>
              <a:rPr lang="fr-FR" dirty="0" err="1">
                <a:latin typeface="Bahnschrift SemiLight" panose="020B0502040204020203" pitchFamily="34" charset="0"/>
              </a:rPr>
              <a:t>cataracts</a:t>
            </a:r>
            <a:r>
              <a:rPr lang="fr-FR" dirty="0">
                <a:latin typeface="Bahnschrift SemiLight" panose="020B0502040204020203" pitchFamily="34" charset="0"/>
              </a:rPr>
              <a:t>, and </a:t>
            </a:r>
            <a:r>
              <a:rPr lang="fr-FR" dirty="0" err="1">
                <a:latin typeface="Bahnschrift SemiLight" panose="020B0502040204020203" pitchFamily="34" charset="0"/>
              </a:rPr>
              <a:t>mobility</a:t>
            </a:r>
            <a:r>
              <a:rPr lang="fr-FR" dirty="0">
                <a:latin typeface="Bahnschrift SemiLight" panose="020B0502040204020203" pitchFamily="34" charset="0"/>
              </a:rPr>
              <a:t> issues</a:t>
            </a:r>
          </a:p>
          <a:p>
            <a:r>
              <a:rPr lang="fr-FR" dirty="0"/>
              <a:t>Insights </a:t>
            </a:r>
            <a:r>
              <a:rPr lang="fr-FR" dirty="0" err="1"/>
              <a:t>Gained</a:t>
            </a:r>
            <a:r>
              <a:rPr lang="fr-FR" dirty="0"/>
              <a:t> </a:t>
            </a:r>
            <a:r>
              <a:rPr lang="fr-FR" dirty="0" err="1"/>
              <a:t>Through</a:t>
            </a:r>
            <a:r>
              <a:rPr lang="fr-FR" dirty="0"/>
              <a:t> Immersion </a:t>
            </a:r>
          </a:p>
          <a:p>
            <a:pPr lvl="1">
              <a:buFont typeface="Courier New" panose="020B0604020202020204" pitchFamily="34" charset="0"/>
              <a:buChar char="o"/>
            </a:pPr>
            <a:r>
              <a:rPr lang="fr-FR" dirty="0" err="1">
                <a:latin typeface="Bahnschrift SemiLight" panose="020B0502040204020203" pitchFamily="34" charset="0"/>
              </a:rPr>
              <a:t>Experienced</a:t>
            </a:r>
            <a:r>
              <a:rPr lang="fr-FR" dirty="0">
                <a:latin typeface="Bahnschrift SemiLight" panose="020B0502040204020203" pitchFamily="34" charset="0"/>
              </a:rPr>
              <a:t> real-world </a:t>
            </a:r>
            <a:r>
              <a:rPr lang="fr-FR" dirty="0" err="1">
                <a:latin typeface="Bahnschrift SemiLight" panose="020B0502040204020203" pitchFamily="34" charset="0"/>
              </a:rPr>
              <a:t>barriers</a:t>
            </a:r>
            <a:r>
              <a:rPr lang="fr-FR" dirty="0">
                <a:latin typeface="Bahnschrift SemiLight" panose="020B0502040204020203" pitchFamily="34" charset="0"/>
              </a:rPr>
              <a:t> and </a:t>
            </a:r>
            <a:r>
              <a:rPr lang="fr-FR" dirty="0" err="1">
                <a:latin typeface="Bahnschrift SemiLight" panose="020B0502040204020203" pitchFamily="34" charset="0"/>
              </a:rPr>
              <a:t>struggles</a:t>
            </a:r>
            <a:r>
              <a:rPr lang="fr-FR" dirty="0">
                <a:latin typeface="Bahnschrift SemiLight" panose="020B0502040204020203" pitchFamily="34" charset="0"/>
              </a:rPr>
              <a:t> of </a:t>
            </a:r>
            <a:r>
              <a:rPr lang="fr-FR" dirty="0" err="1">
                <a:latin typeface="Bahnschrift SemiLight" panose="020B0502040204020203" pitchFamily="34" charset="0"/>
              </a:rPr>
              <a:t>aging</a:t>
            </a:r>
            <a:endParaRPr lang="fr-FR" dirty="0">
              <a:latin typeface="Bahnschrift SemiLight" panose="020B0502040204020203" pitchFamily="34" charset="0"/>
            </a:endParaRPr>
          </a:p>
          <a:p>
            <a:pPr lvl="1">
              <a:buFont typeface="Courier New" panose="020B0604020202020204" pitchFamily="34" charset="0"/>
              <a:buChar char="o"/>
            </a:pPr>
            <a:r>
              <a:rPr lang="fr-FR" dirty="0" err="1">
                <a:latin typeface="Bahnschrift SemiLight" panose="020B0502040204020203" pitchFamily="34" charset="0"/>
              </a:rPr>
              <a:t>Understood</a:t>
            </a:r>
            <a:r>
              <a:rPr lang="fr-FR" dirty="0">
                <a:latin typeface="Bahnschrift SemiLight" panose="020B0502040204020203" pitchFamily="34" charset="0"/>
              </a:rPr>
              <a:t> </a:t>
            </a:r>
            <a:r>
              <a:rPr lang="fr-FR" dirty="0" err="1">
                <a:latin typeface="Bahnschrift SemiLight" panose="020B0502040204020203" pitchFamily="34" charset="0"/>
              </a:rPr>
              <a:t>physical</a:t>
            </a:r>
            <a:r>
              <a:rPr lang="fr-FR" dirty="0">
                <a:latin typeface="Bahnschrift SemiLight" panose="020B0502040204020203" pitchFamily="34" charset="0"/>
              </a:rPr>
              <a:t> and </a:t>
            </a:r>
            <a:r>
              <a:rPr lang="fr-FR" dirty="0" err="1">
                <a:latin typeface="Bahnschrift SemiLight" panose="020B0502040204020203" pitchFamily="34" charset="0"/>
              </a:rPr>
              <a:t>emotional</a:t>
            </a:r>
            <a:r>
              <a:rPr lang="fr-FR" dirty="0">
                <a:latin typeface="Bahnschrift SemiLight" panose="020B0502040204020203" pitchFamily="34" charset="0"/>
              </a:rPr>
              <a:t> challenges </a:t>
            </a:r>
            <a:r>
              <a:rPr lang="fr-FR" dirty="0" err="1">
                <a:latin typeface="Bahnschrift SemiLight" panose="020B0502040204020203" pitchFamily="34" charset="0"/>
              </a:rPr>
              <a:t>firsthand</a:t>
            </a:r>
            <a:endParaRPr lang="fr-FR" dirty="0">
              <a:latin typeface="Bahnschrift SemiLight" panose="020B0502040204020203" pitchFamily="34" charset="0"/>
            </a:endParaRPr>
          </a:p>
          <a:p>
            <a:r>
              <a:rPr lang="fr-FR" dirty="0"/>
              <a:t>Impact on Design </a:t>
            </a:r>
          </a:p>
          <a:p>
            <a:pPr lvl="1">
              <a:buFont typeface="Courier New" panose="020B0604020202020204" pitchFamily="34" charset="0"/>
              <a:buChar char="o"/>
            </a:pPr>
            <a:r>
              <a:rPr lang="fr-FR" dirty="0" err="1">
                <a:latin typeface="Bahnschrift SemiLight" panose="020B0502040204020203" pitchFamily="34" charset="0"/>
              </a:rPr>
              <a:t>Advocated</a:t>
            </a:r>
            <a:r>
              <a:rPr lang="fr-FR" dirty="0">
                <a:latin typeface="Bahnschrift SemiLight" panose="020B0502040204020203" pitchFamily="34" charset="0"/>
              </a:rPr>
              <a:t> for inclusive &amp; accessible design</a:t>
            </a:r>
          </a:p>
          <a:p>
            <a:pPr lvl="1">
              <a:buFont typeface="Courier New" panose="020B0604020202020204" pitchFamily="34" charset="0"/>
              <a:buChar char="o"/>
            </a:pPr>
            <a:r>
              <a:rPr lang="fr-FR" dirty="0" err="1">
                <a:latin typeface="Bahnschrift SemiLight" panose="020B0502040204020203" pitchFamily="34" charset="0"/>
              </a:rPr>
              <a:t>Inspired</a:t>
            </a:r>
            <a:r>
              <a:rPr lang="fr-FR" dirty="0">
                <a:latin typeface="Bahnschrift SemiLight" panose="020B0502040204020203" pitchFamily="34" charset="0"/>
              </a:rPr>
              <a:t> </a:t>
            </a:r>
            <a:r>
              <a:rPr lang="fr-FR" dirty="0" err="1">
                <a:latin typeface="Bahnschrift SemiLight" panose="020B0502040204020203" pitchFamily="34" charset="0"/>
              </a:rPr>
              <a:t>products</a:t>
            </a:r>
            <a:r>
              <a:rPr lang="fr-FR" dirty="0">
                <a:latin typeface="Bahnschrift SemiLight" panose="020B0502040204020203" pitchFamily="34" charset="0"/>
              </a:rPr>
              <a:t> </a:t>
            </a:r>
            <a:r>
              <a:rPr lang="fr-FR" dirty="0" err="1">
                <a:latin typeface="Bahnschrift SemiLight" panose="020B0502040204020203" pitchFamily="34" charset="0"/>
              </a:rPr>
              <a:t>that</a:t>
            </a:r>
            <a:r>
              <a:rPr lang="fr-FR" dirty="0">
                <a:latin typeface="Bahnschrift SemiLight" panose="020B0502040204020203" pitchFamily="34" charset="0"/>
              </a:rPr>
              <a:t> </a:t>
            </a:r>
            <a:r>
              <a:rPr lang="fr-FR" dirty="0" err="1">
                <a:latin typeface="Bahnschrift SemiLight" panose="020B0502040204020203" pitchFamily="34" charset="0"/>
              </a:rPr>
              <a:t>better</a:t>
            </a:r>
            <a:r>
              <a:rPr lang="fr-FR" dirty="0">
                <a:latin typeface="Bahnschrift SemiLight" panose="020B0502040204020203" pitchFamily="34" charset="0"/>
              </a:rPr>
              <a:t> serve all </a:t>
            </a:r>
            <a:r>
              <a:rPr lang="fr-FR" dirty="0" err="1">
                <a:latin typeface="Bahnschrift SemiLight" panose="020B0502040204020203" pitchFamily="34" charset="0"/>
              </a:rPr>
              <a:t>ages</a:t>
            </a:r>
            <a:r>
              <a:rPr lang="fr-FR" dirty="0">
                <a:latin typeface="Bahnschrift SemiLight" panose="020B0502040204020203" pitchFamily="34" charset="0"/>
              </a:rPr>
              <a:t> &amp; </a:t>
            </a:r>
            <a:r>
              <a:rPr lang="fr-FR" dirty="0" err="1">
                <a:latin typeface="Bahnschrift SemiLight" panose="020B0502040204020203" pitchFamily="34" charset="0"/>
              </a:rPr>
              <a:t>abilities</a:t>
            </a:r>
            <a:endParaRPr lang="fr-FR" dirty="0">
              <a:latin typeface="Bahnschrift SemiLight" panose="020B0502040204020203" pitchFamily="34" charset="0"/>
            </a:endParaRPr>
          </a:p>
          <a:p>
            <a:r>
              <a:rPr lang="fr-FR" dirty="0"/>
              <a:t>Key Lesson: </a:t>
            </a:r>
            <a:r>
              <a:rPr lang="fr-FR" dirty="0" err="1"/>
              <a:t>Empathy</a:t>
            </a:r>
            <a:r>
              <a:rPr lang="fr-FR" dirty="0"/>
              <a:t> Drives Innovation ️</a:t>
            </a:r>
          </a:p>
          <a:p>
            <a:pPr lvl="1">
              <a:buFont typeface="Courier New" panose="020B0604020202020204" pitchFamily="34" charset="0"/>
              <a:buChar char="o"/>
            </a:pPr>
            <a:r>
              <a:rPr lang="fr-FR" dirty="0" err="1">
                <a:latin typeface="Bahnschrift SemiLight" panose="020B0502040204020203" pitchFamily="34" charset="0"/>
              </a:rPr>
              <a:t>Designing</a:t>
            </a:r>
            <a:r>
              <a:rPr lang="fr-FR" dirty="0">
                <a:latin typeface="Bahnschrift SemiLight" panose="020B0502040204020203" pitchFamily="34" charset="0"/>
              </a:rPr>
              <a:t> for </a:t>
            </a:r>
            <a:r>
              <a:rPr lang="fr-FR" dirty="0" err="1">
                <a:latin typeface="Bahnschrift SemiLight" panose="020B0502040204020203" pitchFamily="34" charset="0"/>
              </a:rPr>
              <a:t>users</a:t>
            </a:r>
            <a:r>
              <a:rPr lang="fr-FR" dirty="0">
                <a:latin typeface="Bahnschrift SemiLight" panose="020B0502040204020203" pitchFamily="34" charset="0"/>
              </a:rPr>
              <a:t> starts </a:t>
            </a:r>
            <a:r>
              <a:rPr lang="fr-FR" dirty="0" err="1">
                <a:latin typeface="Bahnschrift SemiLight" panose="020B0502040204020203" pitchFamily="34" charset="0"/>
              </a:rPr>
              <a:t>with</a:t>
            </a:r>
            <a:r>
              <a:rPr lang="fr-FR" dirty="0">
                <a:latin typeface="Bahnschrift SemiLight" panose="020B0502040204020203" pitchFamily="34" charset="0"/>
              </a:rPr>
              <a:t> </a:t>
            </a:r>
            <a:r>
              <a:rPr lang="fr-FR" dirty="0" err="1">
                <a:latin typeface="Bahnschrift SemiLight" panose="020B0502040204020203" pitchFamily="34" charset="0"/>
              </a:rPr>
              <a:t>understanding</a:t>
            </a:r>
            <a:r>
              <a:rPr lang="fr-FR" dirty="0">
                <a:latin typeface="Bahnschrift SemiLight" panose="020B0502040204020203" pitchFamily="34" charset="0"/>
              </a:rPr>
              <a:t> </a:t>
            </a:r>
            <a:r>
              <a:rPr lang="fr-FR" dirty="0" err="1">
                <a:latin typeface="Bahnschrift SemiLight" panose="020B0502040204020203" pitchFamily="34" charset="0"/>
              </a:rPr>
              <a:t>them</a:t>
            </a:r>
            <a:endParaRPr lang="fr-FR" dirty="0">
              <a:latin typeface="Bahnschrift SemiLight" panose="020B0502040204020203" pitchFamily="34" charset="0"/>
            </a:endParaRPr>
          </a:p>
          <a:p>
            <a:pPr lvl="1">
              <a:buFont typeface="Courier New" panose="020B0604020202020204" pitchFamily="34" charset="0"/>
              <a:buChar char="o"/>
            </a:pPr>
            <a:r>
              <a:rPr lang="fr-FR" dirty="0">
                <a:latin typeface="Bahnschrift SemiLight" panose="020B0502040204020203" pitchFamily="34" charset="0"/>
              </a:rPr>
              <a:t>Immersion </a:t>
            </a:r>
            <a:r>
              <a:rPr lang="fr-FR" dirty="0" err="1">
                <a:latin typeface="Bahnschrift SemiLight" panose="020B0502040204020203" pitchFamily="34" charset="0"/>
              </a:rPr>
              <a:t>helps</a:t>
            </a:r>
            <a:r>
              <a:rPr lang="fr-FR" dirty="0">
                <a:latin typeface="Bahnschrift SemiLight" panose="020B0502040204020203" pitchFamily="34" charset="0"/>
              </a:rPr>
              <a:t> break </a:t>
            </a:r>
            <a:r>
              <a:rPr lang="fr-FR" dirty="0" err="1">
                <a:latin typeface="Bahnschrift SemiLight" panose="020B0502040204020203" pitchFamily="34" charset="0"/>
              </a:rPr>
              <a:t>assumptions</a:t>
            </a:r>
            <a:r>
              <a:rPr lang="fr-FR" dirty="0">
                <a:latin typeface="Bahnschrift SemiLight" panose="020B0502040204020203" pitchFamily="34" charset="0"/>
              </a:rPr>
              <a:t> &amp; </a:t>
            </a:r>
            <a:r>
              <a:rPr lang="fr-FR" dirty="0" err="1">
                <a:latin typeface="Bahnschrift SemiLight" panose="020B0502040204020203" pitchFamily="34" charset="0"/>
              </a:rPr>
              <a:t>create</a:t>
            </a:r>
            <a:r>
              <a:rPr lang="fr-FR" dirty="0">
                <a:latin typeface="Bahnschrift SemiLight" panose="020B0502040204020203" pitchFamily="34" charset="0"/>
              </a:rPr>
              <a:t> </a:t>
            </a:r>
            <a:r>
              <a:rPr lang="fr-FR" dirty="0" err="1">
                <a:latin typeface="Bahnschrift SemiLight" panose="020B0502040204020203" pitchFamily="34" charset="0"/>
              </a:rPr>
              <a:t>truly</a:t>
            </a:r>
            <a:r>
              <a:rPr lang="fr-FR" dirty="0">
                <a:latin typeface="Bahnschrift SemiLight" panose="020B0502040204020203" pitchFamily="34" charset="0"/>
              </a:rPr>
              <a:t> user-</a:t>
            </a:r>
            <a:r>
              <a:rPr lang="fr-FR" dirty="0" err="1">
                <a:latin typeface="Bahnschrift SemiLight" panose="020B0502040204020203" pitchFamily="34" charset="0"/>
              </a:rPr>
              <a:t>centered</a:t>
            </a:r>
            <a:r>
              <a:rPr lang="fr-FR" dirty="0">
                <a:latin typeface="Bahnschrift SemiLight" panose="020B0502040204020203" pitchFamily="34" charset="0"/>
              </a:rPr>
              <a:t> solutions</a:t>
            </a:r>
          </a:p>
        </p:txBody>
      </p:sp>
      <p:sp>
        <p:nvSpPr>
          <p:cNvPr id="4" name="Espace réservé du contenu 3">
            <a:extLst>
              <a:ext uri="{FF2B5EF4-FFF2-40B4-BE49-F238E27FC236}">
                <a16:creationId xmlns:a16="http://schemas.microsoft.com/office/drawing/2014/main" id="{B830F45F-6AC1-474E-3671-5AC8E3F6EFA8}"/>
              </a:ext>
            </a:extLst>
          </p:cNvPr>
          <p:cNvSpPr>
            <a:spLocks noGrp="1"/>
          </p:cNvSpPr>
          <p:nvPr>
            <p:ph sz="half" idx="2"/>
          </p:nvPr>
        </p:nvSpPr>
        <p:spPr/>
        <p:txBody>
          <a:bodyPr>
            <a:normAutofit fontScale="62500" lnSpcReduction="20000"/>
          </a:bodyPr>
          <a:lstStyle/>
          <a:p>
            <a:endParaRPr lang="fr-FR"/>
          </a:p>
        </p:txBody>
      </p:sp>
      <p:pic>
        <p:nvPicPr>
          <p:cNvPr id="6" name="Google Shape;1959;p175">
            <a:extLst>
              <a:ext uri="{FF2B5EF4-FFF2-40B4-BE49-F238E27FC236}">
                <a16:creationId xmlns:a16="http://schemas.microsoft.com/office/drawing/2014/main" id="{EEA4AEA2-F414-244C-B22E-392A7BA7AF33}"/>
              </a:ext>
            </a:extLst>
          </p:cNvPr>
          <p:cNvPicPr preferRelativeResize="0"/>
          <p:nvPr/>
        </p:nvPicPr>
        <p:blipFill rotWithShape="1">
          <a:blip r:embed="rId3">
            <a:alphaModFix/>
          </a:blip>
          <a:srcRect/>
          <a:stretch/>
        </p:blipFill>
        <p:spPr>
          <a:xfrm>
            <a:off x="6170074" y="1825624"/>
            <a:ext cx="5191132" cy="7610869"/>
          </a:xfrm>
          <a:prstGeom prst="rect">
            <a:avLst/>
          </a:prstGeom>
          <a:noFill/>
          <a:ln>
            <a:noFill/>
          </a:ln>
        </p:spPr>
      </p:pic>
      <p:sp>
        <p:nvSpPr>
          <p:cNvPr id="5" name="ZoneTexte 4">
            <a:extLst>
              <a:ext uri="{FF2B5EF4-FFF2-40B4-BE49-F238E27FC236}">
                <a16:creationId xmlns:a16="http://schemas.microsoft.com/office/drawing/2014/main" id="{F22F9201-6F6C-E47A-C40F-581435963D7D}"/>
              </a:ext>
            </a:extLst>
          </p:cNvPr>
          <p:cNvSpPr txBox="1"/>
          <p:nvPr/>
        </p:nvSpPr>
        <p:spPr>
          <a:xfrm>
            <a:off x="4684640" y="654437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dirty="0">
                <a:latin typeface="Bahnschrift"/>
                <a:ea typeface="Calibri"/>
                <a:cs typeface="Calibri"/>
              </a:rPr>
              <a:t>Medium</a:t>
            </a:r>
            <a:endParaRPr lang="fr-FR" dirty="0" err="1">
              <a:latin typeface="Bahnschrift"/>
            </a:endParaRPr>
          </a:p>
        </p:txBody>
      </p:sp>
    </p:spTree>
    <p:extLst>
      <p:ext uri="{BB962C8B-B14F-4D97-AF65-F5344CB8AC3E}">
        <p14:creationId xmlns:p14="http://schemas.microsoft.com/office/powerpoint/2010/main" val="1194113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B8A7A-CD10-DAE5-9F1A-995DDE729719}"/>
              </a:ext>
            </a:extLst>
          </p:cNvPr>
          <p:cNvSpPr>
            <a:spLocks noGrp="1"/>
          </p:cNvSpPr>
          <p:nvPr>
            <p:ph type="title"/>
          </p:nvPr>
        </p:nvSpPr>
        <p:spPr/>
        <p:txBody>
          <a:bodyPr>
            <a:normAutofit/>
          </a:bodyPr>
          <a:lstStyle/>
          <a:p>
            <a:r>
              <a:rPr lang="en-US" dirty="0">
                <a:latin typeface="Bahnschrift SemiBold"/>
              </a:rPr>
              <a:t>Design your IDEAL DIY platform</a:t>
            </a:r>
          </a:p>
        </p:txBody>
      </p:sp>
      <p:sp>
        <p:nvSpPr>
          <p:cNvPr id="4" name="object 9">
            <a:extLst>
              <a:ext uri="{FF2B5EF4-FFF2-40B4-BE49-F238E27FC236}">
                <a16:creationId xmlns:a16="http://schemas.microsoft.com/office/drawing/2014/main" id="{E5A409EE-2411-A15B-ED26-86B6CEADAD1D}"/>
              </a:ext>
            </a:extLst>
          </p:cNvPr>
          <p:cNvSpPr txBox="1"/>
          <p:nvPr/>
        </p:nvSpPr>
        <p:spPr>
          <a:xfrm>
            <a:off x="644197" y="2167671"/>
            <a:ext cx="4324504" cy="1256754"/>
          </a:xfrm>
          <a:prstGeom prst="rect">
            <a:avLst/>
          </a:prstGeom>
        </p:spPr>
        <p:txBody>
          <a:bodyPr vert="horz" wrap="square" lIns="0" tIns="12700" rIns="0" bIns="0" rtlCol="0">
            <a:spAutoFit/>
          </a:bodyPr>
          <a:lstStyle>
            <a:defPPr>
              <a:defRPr kern="0"/>
            </a:defPPr>
          </a:lstStyle>
          <a:p>
            <a:pPr marL="12700">
              <a:lnSpc>
                <a:spcPct val="100000"/>
              </a:lnSpc>
              <a:spcBef>
                <a:spcPts val="100"/>
              </a:spcBef>
            </a:pPr>
            <a:r>
              <a:rPr sz="3600" b="1" spc="-155" dirty="0">
                <a:solidFill>
                  <a:srgbClr val="231F20"/>
                </a:solidFill>
                <a:latin typeface="Bahnschrift"/>
                <a:cs typeface="Trebuchet MS"/>
              </a:rPr>
              <a:t>Draw</a:t>
            </a:r>
            <a:r>
              <a:rPr sz="3600" b="1" spc="-100" dirty="0">
                <a:solidFill>
                  <a:srgbClr val="231F20"/>
                </a:solidFill>
                <a:latin typeface="Bahnschrift"/>
                <a:cs typeface="Trebuchet MS"/>
              </a:rPr>
              <a:t> </a:t>
            </a:r>
            <a:r>
              <a:rPr sz="4500" spc="-30" baseline="-4629" dirty="0">
                <a:solidFill>
                  <a:srgbClr val="231F20"/>
                </a:solidFill>
                <a:latin typeface="Bahnschrift"/>
                <a:cs typeface="Trebuchet MS"/>
              </a:rPr>
              <a:t>3min</a:t>
            </a:r>
            <a:endParaRPr sz="4500" baseline="-4629" dirty="0">
              <a:latin typeface="Bahnschrift"/>
              <a:cs typeface="Trebuchet MS"/>
            </a:endParaRPr>
          </a:p>
          <a:p>
            <a:pPr marL="224790">
              <a:lnSpc>
                <a:spcPct val="100000"/>
              </a:lnSpc>
              <a:spcBef>
                <a:spcPts val="2540"/>
              </a:spcBef>
            </a:pPr>
            <a:r>
              <a:rPr sz="2400" b="1" spc="-100" dirty="0">
                <a:solidFill>
                  <a:srgbClr val="8D8F92"/>
                </a:solidFill>
                <a:latin typeface="Bahnschrift SemiLight" panose="020B0502040204020203" pitchFamily="34" charset="0"/>
                <a:cs typeface="Trebuchet MS"/>
              </a:rPr>
              <a:t>Sketch</a:t>
            </a:r>
            <a:r>
              <a:rPr sz="2400" b="1" spc="-165" dirty="0">
                <a:solidFill>
                  <a:srgbClr val="8D8F92"/>
                </a:solidFill>
                <a:latin typeface="Bahnschrift"/>
                <a:cs typeface="Trebuchet MS"/>
              </a:rPr>
              <a:t> </a:t>
            </a:r>
            <a:r>
              <a:rPr sz="2400" b="1" spc="-125" dirty="0">
                <a:solidFill>
                  <a:srgbClr val="8D8F92"/>
                </a:solidFill>
                <a:latin typeface="Bahnschrift"/>
                <a:cs typeface="Trebuchet MS"/>
              </a:rPr>
              <a:t>your</a:t>
            </a:r>
            <a:r>
              <a:rPr sz="2400" b="1" spc="-165" dirty="0">
                <a:solidFill>
                  <a:srgbClr val="8D8F92"/>
                </a:solidFill>
                <a:latin typeface="Bahnschrift"/>
                <a:cs typeface="Trebuchet MS"/>
              </a:rPr>
              <a:t> </a:t>
            </a:r>
            <a:r>
              <a:rPr sz="2400" b="1" spc="-110" dirty="0">
                <a:solidFill>
                  <a:srgbClr val="8D8F92"/>
                </a:solidFill>
                <a:latin typeface="Bahnschrift"/>
                <a:cs typeface="Trebuchet MS"/>
              </a:rPr>
              <a:t>idea</a:t>
            </a:r>
            <a:r>
              <a:rPr sz="2400" b="1" spc="-160" dirty="0">
                <a:solidFill>
                  <a:srgbClr val="8D8F92"/>
                </a:solidFill>
                <a:latin typeface="Bahnschrift"/>
                <a:cs typeface="Trebuchet MS"/>
              </a:rPr>
              <a:t> </a:t>
            </a:r>
            <a:r>
              <a:rPr sz="2400" b="1" spc="-114" dirty="0">
                <a:solidFill>
                  <a:srgbClr val="8D8F92"/>
                </a:solidFill>
                <a:latin typeface="Bahnschrift"/>
                <a:cs typeface="Trebuchet MS"/>
              </a:rPr>
              <a:t>here!</a:t>
            </a:r>
            <a:endParaRPr sz="2400" dirty="0">
              <a:latin typeface="Bahnschrift"/>
              <a:cs typeface="Trebuchet MS"/>
            </a:endParaRPr>
          </a:p>
        </p:txBody>
      </p:sp>
      <p:sp>
        <p:nvSpPr>
          <p:cNvPr id="5" name="object 10">
            <a:extLst>
              <a:ext uri="{FF2B5EF4-FFF2-40B4-BE49-F238E27FC236}">
                <a16:creationId xmlns:a16="http://schemas.microsoft.com/office/drawing/2014/main" id="{C6CD58CA-0958-C102-8187-9C81C11D2B6C}"/>
              </a:ext>
            </a:extLst>
          </p:cNvPr>
          <p:cNvSpPr/>
          <p:nvPr/>
        </p:nvSpPr>
        <p:spPr>
          <a:xfrm>
            <a:off x="476250" y="2027466"/>
            <a:ext cx="8974521" cy="4493348"/>
          </a:xfrm>
          <a:custGeom>
            <a:avLst/>
            <a:gdLst/>
            <a:ahLst/>
            <a:cxnLst/>
            <a:rect l="l" t="t" r="r" b="b"/>
            <a:pathLst>
              <a:path w="14592300" h="7310120">
                <a:moveTo>
                  <a:pt x="152400" y="0"/>
                </a:moveTo>
                <a:lnTo>
                  <a:pt x="64293" y="2381"/>
                </a:lnTo>
                <a:lnTo>
                  <a:pt x="19050" y="19050"/>
                </a:lnTo>
                <a:lnTo>
                  <a:pt x="2381" y="64293"/>
                </a:lnTo>
                <a:lnTo>
                  <a:pt x="0" y="152400"/>
                </a:lnTo>
                <a:lnTo>
                  <a:pt x="0" y="7157351"/>
                </a:lnTo>
                <a:lnTo>
                  <a:pt x="2381" y="7245457"/>
                </a:lnTo>
                <a:lnTo>
                  <a:pt x="19050" y="7290701"/>
                </a:lnTo>
                <a:lnTo>
                  <a:pt x="64293" y="7307370"/>
                </a:lnTo>
                <a:lnTo>
                  <a:pt x="152400" y="7309751"/>
                </a:lnTo>
                <a:lnTo>
                  <a:pt x="14439900" y="7309751"/>
                </a:lnTo>
                <a:lnTo>
                  <a:pt x="14528006" y="7307370"/>
                </a:lnTo>
                <a:lnTo>
                  <a:pt x="14573250" y="7290701"/>
                </a:lnTo>
                <a:lnTo>
                  <a:pt x="14589918" y="7245457"/>
                </a:lnTo>
                <a:lnTo>
                  <a:pt x="14592300" y="7157351"/>
                </a:lnTo>
                <a:lnTo>
                  <a:pt x="14592300" y="152400"/>
                </a:lnTo>
                <a:lnTo>
                  <a:pt x="14589918" y="64293"/>
                </a:lnTo>
                <a:lnTo>
                  <a:pt x="14573250" y="19050"/>
                </a:lnTo>
                <a:lnTo>
                  <a:pt x="14528006" y="2381"/>
                </a:lnTo>
                <a:lnTo>
                  <a:pt x="14439900" y="0"/>
                </a:lnTo>
                <a:lnTo>
                  <a:pt x="152400" y="0"/>
                </a:lnTo>
                <a:close/>
              </a:path>
            </a:pathLst>
          </a:custGeom>
          <a:ln w="38100">
            <a:solidFill>
              <a:srgbClr val="00222A"/>
            </a:solidFill>
          </a:ln>
        </p:spPr>
        <p:txBody>
          <a:bodyPr wrap="square" lIns="0" tIns="0" rIns="0" bIns="0" rtlCol="0"/>
          <a:lstStyle>
            <a:defPPr>
              <a:defRPr kern="0"/>
            </a:defPPr>
          </a:lstStyle>
          <a:p>
            <a:endParaRPr>
              <a:latin typeface="Bahnschrift"/>
            </a:endParaRPr>
          </a:p>
        </p:txBody>
      </p:sp>
    </p:spTree>
    <p:extLst>
      <p:ext uri="{BB962C8B-B14F-4D97-AF65-F5344CB8AC3E}">
        <p14:creationId xmlns:p14="http://schemas.microsoft.com/office/powerpoint/2010/main" val="3847391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sp>
        <p:nvSpPr>
          <p:cNvPr id="2" name="Titre 1">
            <a:extLst>
              <a:ext uri="{FF2B5EF4-FFF2-40B4-BE49-F238E27FC236}">
                <a16:creationId xmlns:a16="http://schemas.microsoft.com/office/drawing/2014/main" id="{C62D0ACF-1CB5-C931-6FD5-D087AC8E4767}"/>
              </a:ext>
            </a:extLst>
          </p:cNvPr>
          <p:cNvSpPr>
            <a:spLocks noGrp="1"/>
          </p:cNvSpPr>
          <p:nvPr>
            <p:ph type="title"/>
          </p:nvPr>
        </p:nvSpPr>
        <p:spPr/>
        <p:txBody>
          <a:bodyPr/>
          <a:lstStyle/>
          <a:p>
            <a:r>
              <a:rPr lang="fr-FR">
                <a:latin typeface="Bahnschrift SemiBold"/>
              </a:rPr>
              <a:t>The Design </a:t>
            </a:r>
            <a:r>
              <a:rPr lang="fr-FR" err="1">
                <a:latin typeface="Bahnschrift SemiBold"/>
              </a:rPr>
              <a:t>Thinking</a:t>
            </a:r>
            <a:r>
              <a:rPr lang="fr-FR">
                <a:latin typeface="Bahnschrift SemiBold"/>
              </a:rPr>
              <a:t> Process</a:t>
            </a:r>
            <a:endParaRPr lang="fr-FR"/>
          </a:p>
        </p:txBody>
      </p:sp>
      <p:grpSp>
        <p:nvGrpSpPr>
          <p:cNvPr id="2009" name="Google Shape;2009;p182"/>
          <p:cNvGrpSpPr/>
          <p:nvPr/>
        </p:nvGrpSpPr>
        <p:grpSpPr>
          <a:xfrm>
            <a:off x="4027369" y="2293536"/>
            <a:ext cx="2023600" cy="2023600"/>
            <a:chOff x="3394127" y="1432726"/>
            <a:chExt cx="1517700" cy="1517700"/>
          </a:xfrm>
        </p:grpSpPr>
        <p:sp>
          <p:nvSpPr>
            <p:cNvPr id="2010" name="Google Shape;2010;p182"/>
            <p:cNvSpPr/>
            <p:nvPr/>
          </p:nvSpPr>
          <p:spPr>
            <a:xfrm rot="2699320">
              <a:off x="3616389" y="1654988"/>
              <a:ext cx="1073176" cy="1073176"/>
            </a:xfrm>
            <a:prstGeom prst="rect">
              <a:avLst/>
            </a:prstGeom>
            <a:solidFill>
              <a:srgbClr val="FF5368"/>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1" name="Google Shape;2011;p182"/>
            <p:cNvSpPr txBox="1"/>
            <p:nvPr/>
          </p:nvSpPr>
          <p:spPr>
            <a:xfrm>
              <a:off x="3686775" y="2024775"/>
              <a:ext cx="932400" cy="33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100"/>
                <a:buFont typeface="Arial"/>
                <a:buNone/>
              </a:pPr>
              <a:r>
                <a:rPr lang="fr" sz="1450" err="1">
                  <a:solidFill>
                    <a:srgbClr val="FFFFFF"/>
                  </a:solidFill>
                  <a:latin typeface="Rubik Light"/>
                  <a:ea typeface="Rubik Light"/>
                  <a:cs typeface="Rubik Light"/>
                  <a:sym typeface="Rubik Light"/>
                </a:rPr>
                <a:t>Empathize</a:t>
              </a:r>
              <a:endParaRPr sz="1467" b="0" i="0" u="none" strike="noStrike" cap="none" err="1">
                <a:solidFill>
                  <a:srgbClr val="FFFFFF"/>
                </a:solidFill>
                <a:latin typeface="Rubik Light"/>
                <a:ea typeface="Rubik Light"/>
                <a:cs typeface="Rubik Light"/>
                <a:sym typeface="Rubik Light"/>
              </a:endParaRPr>
            </a:p>
          </p:txBody>
        </p:sp>
        <p:sp>
          <p:nvSpPr>
            <p:cNvPr id="2012" name="Google Shape;2012;p182"/>
            <p:cNvSpPr/>
            <p:nvPr/>
          </p:nvSpPr>
          <p:spPr>
            <a:xfrm>
              <a:off x="4037477" y="1739050"/>
              <a:ext cx="231000" cy="231000"/>
            </a:xfrm>
            <a:prstGeom prst="ellipse">
              <a:avLst/>
            </a:prstGeom>
            <a:solidFill>
              <a:srgbClr val="FFFFFF"/>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00"/>
                <a:buFont typeface="Arial"/>
                <a:buNone/>
              </a:pPr>
              <a:r>
                <a:rPr lang="fr" sz="1333" b="1" i="0" u="none" strike="noStrike" cap="none">
                  <a:solidFill>
                    <a:srgbClr val="000000"/>
                  </a:solidFill>
                  <a:latin typeface="Rubik"/>
                  <a:ea typeface="Rubik"/>
                  <a:cs typeface="Rubik"/>
                  <a:sym typeface="Rubik"/>
                </a:rPr>
                <a:t>1</a:t>
              </a:r>
              <a:endParaRPr sz="1333" b="1" i="0" u="none" strike="noStrike" cap="none">
                <a:solidFill>
                  <a:srgbClr val="000000"/>
                </a:solidFill>
                <a:latin typeface="Rubik"/>
                <a:ea typeface="Rubik"/>
                <a:cs typeface="Rubik"/>
                <a:sym typeface="Rubik"/>
              </a:endParaRPr>
            </a:p>
          </p:txBody>
        </p:sp>
      </p:grpSp>
      <p:grpSp>
        <p:nvGrpSpPr>
          <p:cNvPr id="2013" name="Google Shape;2013;p182"/>
          <p:cNvGrpSpPr/>
          <p:nvPr/>
        </p:nvGrpSpPr>
        <p:grpSpPr>
          <a:xfrm>
            <a:off x="6398269" y="2293536"/>
            <a:ext cx="2023600" cy="2023600"/>
            <a:chOff x="3394127" y="1432726"/>
            <a:chExt cx="1517700" cy="1517700"/>
          </a:xfrm>
        </p:grpSpPr>
        <p:sp>
          <p:nvSpPr>
            <p:cNvPr id="2014" name="Google Shape;2014;p182"/>
            <p:cNvSpPr/>
            <p:nvPr/>
          </p:nvSpPr>
          <p:spPr>
            <a:xfrm rot="2699320">
              <a:off x="3616389" y="1654988"/>
              <a:ext cx="1073176" cy="1073176"/>
            </a:xfrm>
            <a:prstGeom prst="rect">
              <a:avLst/>
            </a:prstGeom>
            <a:solidFill>
              <a:srgbClr val="FF5368"/>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5" name="Google Shape;2015;p182"/>
            <p:cNvSpPr txBox="1"/>
            <p:nvPr/>
          </p:nvSpPr>
          <p:spPr>
            <a:xfrm>
              <a:off x="3686775" y="2024775"/>
              <a:ext cx="932400" cy="33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a:lnSpc>
                  <a:spcPct val="100000"/>
                </a:lnSpc>
                <a:spcBef>
                  <a:spcPts val="0"/>
                </a:spcBef>
                <a:spcAft>
                  <a:spcPts val="0"/>
                </a:spcAft>
                <a:buNone/>
              </a:pPr>
              <a:r>
                <a:rPr lang="fr" sz="1450" err="1">
                  <a:solidFill>
                    <a:srgbClr val="FFFFFF"/>
                  </a:solidFill>
                  <a:latin typeface="Rubik Light"/>
                  <a:sym typeface="Rubik Light"/>
                </a:rPr>
                <a:t>Ideation</a:t>
              </a:r>
              <a:endParaRPr lang="fr" sz="1450" err="1">
                <a:solidFill>
                  <a:srgbClr val="FFFFFF"/>
                </a:solidFill>
                <a:latin typeface="Rubik Light"/>
              </a:endParaRPr>
            </a:p>
          </p:txBody>
        </p:sp>
        <p:sp>
          <p:nvSpPr>
            <p:cNvPr id="2016" name="Google Shape;2016;p182"/>
            <p:cNvSpPr/>
            <p:nvPr/>
          </p:nvSpPr>
          <p:spPr>
            <a:xfrm>
              <a:off x="4037477" y="1739050"/>
              <a:ext cx="231000" cy="231000"/>
            </a:xfrm>
            <a:prstGeom prst="ellipse">
              <a:avLst/>
            </a:prstGeom>
            <a:solidFill>
              <a:srgbClr val="FFFFFF"/>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00"/>
                <a:buFont typeface="Arial"/>
                <a:buNone/>
              </a:pPr>
              <a:r>
                <a:rPr lang="fr" sz="1333" b="1" i="0" u="none" strike="noStrike" cap="none">
                  <a:solidFill>
                    <a:srgbClr val="000000"/>
                  </a:solidFill>
                  <a:latin typeface="Rubik"/>
                  <a:ea typeface="Rubik"/>
                  <a:cs typeface="Rubik"/>
                  <a:sym typeface="Rubik"/>
                </a:rPr>
                <a:t>3</a:t>
              </a:r>
              <a:endParaRPr sz="1333" b="1" i="0" u="none" strike="noStrike" cap="none">
                <a:solidFill>
                  <a:srgbClr val="000000"/>
                </a:solidFill>
                <a:latin typeface="Rubik"/>
                <a:ea typeface="Rubik"/>
                <a:cs typeface="Rubik"/>
                <a:sym typeface="Rubik"/>
              </a:endParaRPr>
            </a:p>
          </p:txBody>
        </p:sp>
      </p:grpSp>
      <p:grpSp>
        <p:nvGrpSpPr>
          <p:cNvPr id="2017" name="Google Shape;2017;p182"/>
          <p:cNvGrpSpPr/>
          <p:nvPr/>
        </p:nvGrpSpPr>
        <p:grpSpPr>
          <a:xfrm>
            <a:off x="8776702" y="2293536"/>
            <a:ext cx="2023600" cy="2023600"/>
            <a:chOff x="3394127" y="1432726"/>
            <a:chExt cx="1517700" cy="1517700"/>
          </a:xfrm>
        </p:grpSpPr>
        <p:sp>
          <p:nvSpPr>
            <p:cNvPr id="2018" name="Google Shape;2018;p182"/>
            <p:cNvSpPr/>
            <p:nvPr/>
          </p:nvSpPr>
          <p:spPr>
            <a:xfrm rot="2699320">
              <a:off x="3616389" y="1654988"/>
              <a:ext cx="1073176" cy="1073176"/>
            </a:xfrm>
            <a:prstGeom prst="rect">
              <a:avLst/>
            </a:prstGeom>
            <a:solidFill>
              <a:srgbClr val="FF5368"/>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9" name="Google Shape;2019;p182"/>
            <p:cNvSpPr txBox="1"/>
            <p:nvPr/>
          </p:nvSpPr>
          <p:spPr>
            <a:xfrm>
              <a:off x="3686775" y="2024775"/>
              <a:ext cx="932400" cy="33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100"/>
                <a:buFont typeface="Arial"/>
                <a:buNone/>
              </a:pPr>
              <a:r>
                <a:rPr lang="fr" sz="1467" b="0" i="0" u="none" strike="noStrike" cap="none">
                  <a:solidFill>
                    <a:srgbClr val="FFFFFF"/>
                  </a:solidFill>
                  <a:latin typeface="Rubik Light"/>
                  <a:ea typeface="Rubik Light"/>
                  <a:cs typeface="Rubik Light"/>
                  <a:sym typeface="Rubik Light"/>
                </a:rPr>
                <a:t>Test</a:t>
              </a:r>
              <a:endParaRPr sz="1467" b="0" i="0" u="none" strike="noStrike" cap="none">
                <a:solidFill>
                  <a:srgbClr val="FFFFFF"/>
                </a:solidFill>
                <a:latin typeface="Rubik Light"/>
                <a:ea typeface="Rubik Light"/>
                <a:cs typeface="Rubik Light"/>
                <a:sym typeface="Rubik Light"/>
              </a:endParaRPr>
            </a:p>
          </p:txBody>
        </p:sp>
        <p:sp>
          <p:nvSpPr>
            <p:cNvPr id="2020" name="Google Shape;2020;p182"/>
            <p:cNvSpPr/>
            <p:nvPr/>
          </p:nvSpPr>
          <p:spPr>
            <a:xfrm>
              <a:off x="4037477" y="1739050"/>
              <a:ext cx="231000" cy="231000"/>
            </a:xfrm>
            <a:prstGeom prst="ellipse">
              <a:avLst/>
            </a:prstGeom>
            <a:solidFill>
              <a:srgbClr val="FFFFFF"/>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00"/>
                <a:buFont typeface="Arial"/>
                <a:buNone/>
              </a:pPr>
              <a:r>
                <a:rPr lang="fr" sz="1333" b="1" i="0" u="none" strike="noStrike" cap="none">
                  <a:solidFill>
                    <a:srgbClr val="000000"/>
                  </a:solidFill>
                  <a:latin typeface="Rubik"/>
                  <a:ea typeface="Rubik"/>
                  <a:cs typeface="Rubik"/>
                  <a:sym typeface="Rubik"/>
                </a:rPr>
                <a:t>5</a:t>
              </a:r>
              <a:endParaRPr sz="1333" b="1" i="0" u="none" strike="noStrike" cap="none">
                <a:solidFill>
                  <a:srgbClr val="000000"/>
                </a:solidFill>
                <a:latin typeface="Rubik"/>
                <a:ea typeface="Rubik"/>
                <a:cs typeface="Rubik"/>
                <a:sym typeface="Rubik"/>
              </a:endParaRPr>
            </a:p>
          </p:txBody>
        </p:sp>
      </p:grpSp>
      <p:grpSp>
        <p:nvGrpSpPr>
          <p:cNvPr id="2021" name="Google Shape;2021;p182"/>
          <p:cNvGrpSpPr/>
          <p:nvPr/>
        </p:nvGrpSpPr>
        <p:grpSpPr>
          <a:xfrm>
            <a:off x="5209056" y="3364956"/>
            <a:ext cx="2023600" cy="2023600"/>
            <a:chOff x="3394127" y="1432726"/>
            <a:chExt cx="1517700" cy="1517700"/>
          </a:xfrm>
        </p:grpSpPr>
        <p:sp>
          <p:nvSpPr>
            <p:cNvPr id="2022" name="Google Shape;2022;p182"/>
            <p:cNvSpPr/>
            <p:nvPr/>
          </p:nvSpPr>
          <p:spPr>
            <a:xfrm rot="2699320">
              <a:off x="3616389" y="1654988"/>
              <a:ext cx="1073176" cy="1073176"/>
            </a:xfrm>
            <a:prstGeom prst="rect">
              <a:avLst/>
            </a:prstGeom>
            <a:solidFill>
              <a:srgbClr val="498CF3"/>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3" name="Google Shape;2023;p182"/>
            <p:cNvSpPr txBox="1"/>
            <p:nvPr/>
          </p:nvSpPr>
          <p:spPr>
            <a:xfrm>
              <a:off x="3686775" y="2024775"/>
              <a:ext cx="932400" cy="33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100"/>
                <a:buFont typeface="Arial"/>
                <a:buNone/>
              </a:pPr>
              <a:r>
                <a:rPr lang="fr" sz="1450" err="1">
                  <a:solidFill>
                    <a:srgbClr val="FFFFFF"/>
                  </a:solidFill>
                  <a:latin typeface="Rubik Light"/>
                  <a:ea typeface="Rubik Light"/>
                  <a:cs typeface="Rubik Light"/>
                  <a:sym typeface="Rubik Light"/>
                </a:rPr>
                <a:t>Definition</a:t>
              </a:r>
              <a:endParaRPr sz="1467" b="0" i="0" u="none" strike="noStrike" cap="none" err="1">
                <a:solidFill>
                  <a:srgbClr val="FFFFFF"/>
                </a:solidFill>
                <a:latin typeface="Rubik Light"/>
                <a:ea typeface="Rubik Light"/>
                <a:cs typeface="Rubik Light"/>
                <a:sym typeface="Rubik Light"/>
              </a:endParaRPr>
            </a:p>
          </p:txBody>
        </p:sp>
        <p:sp>
          <p:nvSpPr>
            <p:cNvPr id="2024" name="Google Shape;2024;p182"/>
            <p:cNvSpPr/>
            <p:nvPr/>
          </p:nvSpPr>
          <p:spPr>
            <a:xfrm>
              <a:off x="4037477" y="1739050"/>
              <a:ext cx="231000" cy="231000"/>
            </a:xfrm>
            <a:prstGeom prst="ellipse">
              <a:avLst/>
            </a:prstGeom>
            <a:solidFill>
              <a:srgbClr val="FFFFFF"/>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00"/>
                <a:buFont typeface="Arial"/>
                <a:buNone/>
              </a:pPr>
              <a:r>
                <a:rPr lang="fr" sz="1333" b="1" i="0" u="none" strike="noStrike" cap="none">
                  <a:solidFill>
                    <a:srgbClr val="000000"/>
                  </a:solidFill>
                  <a:latin typeface="Rubik"/>
                  <a:ea typeface="Rubik"/>
                  <a:cs typeface="Rubik"/>
                  <a:sym typeface="Rubik"/>
                </a:rPr>
                <a:t>2</a:t>
              </a:r>
              <a:endParaRPr sz="1333" b="1" i="0" u="none" strike="noStrike" cap="none">
                <a:solidFill>
                  <a:srgbClr val="000000"/>
                </a:solidFill>
                <a:latin typeface="Rubik"/>
                <a:ea typeface="Rubik"/>
                <a:cs typeface="Rubik"/>
                <a:sym typeface="Rubik"/>
              </a:endParaRPr>
            </a:p>
          </p:txBody>
        </p:sp>
      </p:grpSp>
      <p:grpSp>
        <p:nvGrpSpPr>
          <p:cNvPr id="2025" name="Google Shape;2025;p182"/>
          <p:cNvGrpSpPr/>
          <p:nvPr/>
        </p:nvGrpSpPr>
        <p:grpSpPr>
          <a:xfrm>
            <a:off x="7579962" y="3364956"/>
            <a:ext cx="2023600" cy="2023600"/>
            <a:chOff x="3394127" y="1432726"/>
            <a:chExt cx="1517700" cy="1517700"/>
          </a:xfrm>
        </p:grpSpPr>
        <p:sp>
          <p:nvSpPr>
            <p:cNvPr id="2026" name="Google Shape;2026;p182"/>
            <p:cNvSpPr/>
            <p:nvPr/>
          </p:nvSpPr>
          <p:spPr>
            <a:xfrm rot="2699320">
              <a:off x="3616389" y="1654988"/>
              <a:ext cx="1073176" cy="1073176"/>
            </a:xfrm>
            <a:prstGeom prst="rect">
              <a:avLst/>
            </a:prstGeom>
            <a:solidFill>
              <a:srgbClr val="498CF3"/>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7" name="Google Shape;2027;p182"/>
            <p:cNvSpPr txBox="1"/>
            <p:nvPr/>
          </p:nvSpPr>
          <p:spPr>
            <a:xfrm>
              <a:off x="3686775" y="2024775"/>
              <a:ext cx="932400" cy="33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100"/>
                <a:buFont typeface="Arial"/>
                <a:buNone/>
              </a:pPr>
              <a:r>
                <a:rPr lang="fr" sz="1467" b="0" i="0" u="none" strike="noStrike" cap="none">
                  <a:solidFill>
                    <a:srgbClr val="FFFFFF"/>
                  </a:solidFill>
                  <a:latin typeface="Rubik Light"/>
                  <a:ea typeface="Rubik Light"/>
                  <a:cs typeface="Rubik Light"/>
                  <a:sym typeface="Rubik Light"/>
                </a:rPr>
                <a:t>Prototype</a:t>
              </a:r>
              <a:endParaRPr sz="1467" b="0" i="0" u="none" strike="noStrike" cap="none">
                <a:solidFill>
                  <a:srgbClr val="FFFFFF"/>
                </a:solidFill>
                <a:latin typeface="Rubik Light"/>
                <a:ea typeface="Rubik Light"/>
                <a:cs typeface="Rubik Light"/>
                <a:sym typeface="Rubik Light"/>
              </a:endParaRPr>
            </a:p>
          </p:txBody>
        </p:sp>
        <p:sp>
          <p:nvSpPr>
            <p:cNvPr id="2028" name="Google Shape;2028;p182"/>
            <p:cNvSpPr/>
            <p:nvPr/>
          </p:nvSpPr>
          <p:spPr>
            <a:xfrm>
              <a:off x="4037477" y="1739050"/>
              <a:ext cx="231000" cy="231000"/>
            </a:xfrm>
            <a:prstGeom prst="ellipse">
              <a:avLst/>
            </a:prstGeom>
            <a:solidFill>
              <a:srgbClr val="FFFFFF"/>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000"/>
                <a:buFont typeface="Arial"/>
                <a:buNone/>
              </a:pPr>
              <a:r>
                <a:rPr lang="fr" sz="1333" b="1" i="0" u="none" strike="noStrike" cap="none">
                  <a:solidFill>
                    <a:srgbClr val="000000"/>
                  </a:solidFill>
                  <a:latin typeface="Rubik"/>
                  <a:ea typeface="Rubik"/>
                  <a:cs typeface="Rubik"/>
                  <a:sym typeface="Rubik"/>
                </a:rPr>
                <a:t>4</a:t>
              </a:r>
              <a:endParaRPr sz="1333" b="1" i="0" u="none" strike="noStrike" cap="none">
                <a:solidFill>
                  <a:srgbClr val="000000"/>
                </a:solidFill>
                <a:latin typeface="Rubik"/>
                <a:ea typeface="Rubik"/>
                <a:cs typeface="Rubik"/>
                <a:sym typeface="Rubik"/>
              </a:endParaRPr>
            </a:p>
          </p:txBody>
        </p:sp>
      </p:grpSp>
      <p:sp>
        <p:nvSpPr>
          <p:cNvPr id="2029" name="Google Shape;2029;p182"/>
          <p:cNvSpPr txBox="1"/>
          <p:nvPr/>
        </p:nvSpPr>
        <p:spPr>
          <a:xfrm>
            <a:off x="946633" y="1904633"/>
            <a:ext cx="2429200" cy="581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r>
              <a:rPr lang="fr" sz="1850">
                <a:solidFill>
                  <a:srgbClr val="FF5368"/>
                </a:solidFill>
                <a:latin typeface="Rubik Light"/>
                <a:ea typeface="Rubik Light"/>
                <a:cs typeface="Rubik Light"/>
                <a:sym typeface="Rubik Light"/>
              </a:rPr>
              <a:t>Diverge</a:t>
            </a:r>
            <a:endParaRPr lang="fr-FR" sz="1867" b="0" i="0" u="none" strike="noStrike" cap="none">
              <a:solidFill>
                <a:srgbClr val="FF5368"/>
              </a:solidFill>
              <a:latin typeface="Rubik Light"/>
              <a:ea typeface="Rubik Light"/>
              <a:cs typeface="Rubik Light"/>
            </a:endParaRPr>
          </a:p>
          <a:p>
            <a:pPr>
              <a:buSzPts val="1400"/>
            </a:pPr>
            <a:r>
              <a:rPr lang="fr" sz="1850" err="1">
                <a:solidFill>
                  <a:srgbClr val="FF5368"/>
                </a:solidFill>
                <a:latin typeface="Rubik Light"/>
                <a:ea typeface="Rubik Light"/>
                <a:cs typeface="Rubik Light"/>
                <a:sym typeface="Rubik Light"/>
              </a:rPr>
              <a:t>Create</a:t>
            </a:r>
            <a:r>
              <a:rPr lang="fr" sz="1850">
                <a:solidFill>
                  <a:srgbClr val="FF5368"/>
                </a:solidFill>
                <a:latin typeface="Rubik Light"/>
                <a:ea typeface="Rubik Light"/>
                <a:cs typeface="Rubik Light"/>
                <a:sym typeface="Rubik Light"/>
              </a:rPr>
              <a:t> </a:t>
            </a:r>
            <a:r>
              <a:rPr lang="fr" sz="1850" err="1">
                <a:solidFill>
                  <a:srgbClr val="FF5368"/>
                </a:solidFill>
                <a:latin typeface="Rubik Light"/>
                <a:ea typeface="Rubik Light"/>
                <a:cs typeface="Rubik Light"/>
                <a:sym typeface="Rubik Light"/>
              </a:rPr>
              <a:t>opportunities</a:t>
            </a:r>
            <a:endParaRPr sz="1867" b="0" i="0" u="none" strike="noStrike" cap="none" err="1">
              <a:solidFill>
                <a:srgbClr val="FF5368"/>
              </a:solidFill>
              <a:latin typeface="Rubik Light"/>
              <a:ea typeface="Rubik Light"/>
              <a:cs typeface="Rubik Light"/>
              <a:sym typeface="Rubik Light"/>
            </a:endParaRPr>
          </a:p>
        </p:txBody>
      </p:sp>
      <p:sp>
        <p:nvSpPr>
          <p:cNvPr id="2030" name="Google Shape;2030;p182"/>
          <p:cNvSpPr txBox="1"/>
          <p:nvPr/>
        </p:nvSpPr>
        <p:spPr>
          <a:xfrm>
            <a:off x="946633" y="4428300"/>
            <a:ext cx="2794400" cy="581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r>
              <a:rPr lang="fr" sz="1850">
                <a:solidFill>
                  <a:srgbClr val="498CF3"/>
                </a:solidFill>
                <a:latin typeface="Rubik Light"/>
                <a:ea typeface="Rubik Light"/>
                <a:cs typeface="Rubik Light"/>
                <a:sym typeface="Rubik Light"/>
              </a:rPr>
              <a:t>Converge</a:t>
            </a:r>
            <a:endParaRPr sz="1867" b="0" i="0" u="none" strike="noStrike" cap="none">
              <a:solidFill>
                <a:srgbClr val="498CF3"/>
              </a:solidFill>
              <a:latin typeface="Rubik Light"/>
              <a:ea typeface="Rubik Light"/>
              <a:cs typeface="Rubik Light"/>
              <a:sym typeface="Rubik Light"/>
            </a:endParaRPr>
          </a:p>
          <a:p>
            <a:pPr>
              <a:buSzPts val="1400"/>
            </a:pPr>
            <a:r>
              <a:rPr lang="fr" sz="1850" err="1">
                <a:solidFill>
                  <a:srgbClr val="498CF3"/>
                </a:solidFill>
                <a:latin typeface="Rubik Light"/>
                <a:ea typeface="Rubik Light"/>
                <a:cs typeface="Rubik Light"/>
                <a:sym typeface="Rubik Light"/>
              </a:rPr>
              <a:t>Make</a:t>
            </a:r>
            <a:r>
              <a:rPr lang="fr" sz="1850">
                <a:solidFill>
                  <a:srgbClr val="498CF3"/>
                </a:solidFill>
                <a:latin typeface="Rubik Light"/>
                <a:ea typeface="Rubik Light"/>
                <a:cs typeface="Rubik Light"/>
                <a:sym typeface="Rubik Light"/>
              </a:rPr>
              <a:t> </a:t>
            </a:r>
            <a:r>
              <a:rPr lang="fr" sz="1850" err="1">
                <a:solidFill>
                  <a:srgbClr val="498CF3"/>
                </a:solidFill>
                <a:latin typeface="Rubik Light"/>
                <a:ea typeface="Rubik Light"/>
                <a:cs typeface="Rubik Light"/>
                <a:sym typeface="Rubik Light"/>
              </a:rPr>
              <a:t>choices</a:t>
            </a:r>
            <a:endParaRPr sz="1867" b="0" i="0" u="none" strike="noStrike" cap="none" err="1">
              <a:solidFill>
                <a:srgbClr val="498CF3"/>
              </a:solidFill>
              <a:latin typeface="Rubik Light"/>
              <a:ea typeface="Rubik Light"/>
              <a:cs typeface="Rubik Light"/>
              <a:sym typeface="Rubik Light"/>
            </a:endParaRPr>
          </a:p>
        </p:txBody>
      </p:sp>
      <p:sp>
        <p:nvSpPr>
          <p:cNvPr id="3" name="ZoneTexte 2">
            <a:extLst>
              <a:ext uri="{FF2B5EF4-FFF2-40B4-BE49-F238E27FC236}">
                <a16:creationId xmlns:a16="http://schemas.microsoft.com/office/drawing/2014/main" id="{7B695F97-82CC-13F1-D2F6-61CA27F8C7DC}"/>
              </a:ext>
            </a:extLst>
          </p:cNvPr>
          <p:cNvSpPr txBox="1"/>
          <p:nvPr/>
        </p:nvSpPr>
        <p:spPr>
          <a:xfrm>
            <a:off x="8969085" y="597939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dirty="0">
                <a:ea typeface="Calibri"/>
                <a:cs typeface="Calibri"/>
              </a:rPr>
              <a:t>JEMS</a:t>
            </a:r>
            <a:endParaRPr lang="fr-FR" dirty="0"/>
          </a:p>
        </p:txBody>
      </p:sp>
    </p:spTree>
    <p:extLst>
      <p:ext uri="{BB962C8B-B14F-4D97-AF65-F5344CB8AC3E}">
        <p14:creationId xmlns:p14="http://schemas.microsoft.com/office/powerpoint/2010/main" val="1360032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0177-B953-40CD-352C-1886B9DF8FA2}"/>
              </a:ext>
            </a:extLst>
          </p:cNvPr>
          <p:cNvSpPr>
            <a:spLocks noGrp="1"/>
          </p:cNvSpPr>
          <p:nvPr>
            <p:ph type="title"/>
          </p:nvPr>
        </p:nvSpPr>
        <p:spPr/>
        <p:txBody>
          <a:bodyPr/>
          <a:lstStyle/>
          <a:p>
            <a:r>
              <a:rPr lang="fr-BE" sz="3600" dirty="0" err="1">
                <a:latin typeface="Bahnschrift SemiBold"/>
              </a:rPr>
              <a:t>Summary</a:t>
            </a:r>
            <a:endParaRPr lang="fr-BE" sz="3600" dirty="0">
              <a:latin typeface="Bahnschrift SemiBold"/>
            </a:endParaRPr>
          </a:p>
        </p:txBody>
      </p:sp>
      <p:sp>
        <p:nvSpPr>
          <p:cNvPr id="4" name="TextBox 3">
            <a:extLst>
              <a:ext uri="{FF2B5EF4-FFF2-40B4-BE49-F238E27FC236}">
                <a16:creationId xmlns:a16="http://schemas.microsoft.com/office/drawing/2014/main" id="{09008594-8ECA-0466-27B4-44C981137F8C}"/>
              </a:ext>
            </a:extLst>
          </p:cNvPr>
          <p:cNvSpPr txBox="1"/>
          <p:nvPr/>
        </p:nvSpPr>
        <p:spPr>
          <a:xfrm>
            <a:off x="504713" y="1894520"/>
            <a:ext cx="9651274" cy="3416320"/>
          </a:xfrm>
          <a:prstGeom prst="rect">
            <a:avLst/>
          </a:prstGeom>
          <a:noFill/>
        </p:spPr>
        <p:txBody>
          <a:bodyPr wrap="square">
            <a:spAutoFit/>
          </a:bodyPr>
          <a:lstStyle/>
          <a:p>
            <a:pPr>
              <a:buNone/>
            </a:pPr>
            <a:r>
              <a:rPr lang="en-US" dirty="0">
                <a:solidFill>
                  <a:srgbClr val="000000"/>
                </a:solidFill>
                <a:latin typeface="Bahnschrift SemiLight"/>
                <a:ea typeface="Satoshi Regular"/>
              </a:rPr>
              <a:t>You've just completed the Design Thinking lesson — one of the most powerful approaches to creative problem-solving in UX.</a:t>
            </a:r>
          </a:p>
          <a:p>
            <a:pPr>
              <a:buNone/>
            </a:pPr>
            <a:endParaRPr lang="en-US" dirty="0">
              <a:solidFill>
                <a:srgbClr val="000000"/>
              </a:solidFill>
              <a:latin typeface="Bahnschrift SemiLight"/>
              <a:ea typeface="Satoshi Regular"/>
            </a:endParaRPr>
          </a:p>
          <a:p>
            <a:pPr>
              <a:buNone/>
            </a:pPr>
            <a:r>
              <a:rPr lang="en-US" dirty="0">
                <a:solidFill>
                  <a:srgbClr val="000000"/>
                </a:solidFill>
                <a:latin typeface="Bahnschrift SemiLight"/>
                <a:ea typeface="Satoshi Regular"/>
              </a:rPr>
              <a:t>In this session, we explored how to empathize with users, define clear problems, ideate innovative solutions, prototype quickly, and test with real feedback. You learned that design isn’t just about making things pretty — it’s about solving the right problems for real people.</a:t>
            </a:r>
          </a:p>
          <a:p>
            <a:pPr>
              <a:buNone/>
            </a:pPr>
            <a:endParaRPr lang="en-US" dirty="0">
              <a:solidFill>
                <a:srgbClr val="000000"/>
              </a:solidFill>
              <a:latin typeface="Bahnschrift SemiLight"/>
              <a:ea typeface="Satoshi Regular"/>
            </a:endParaRPr>
          </a:p>
          <a:p>
            <a:pPr>
              <a:buNone/>
            </a:pPr>
            <a:r>
              <a:rPr lang="en-US" dirty="0">
                <a:solidFill>
                  <a:srgbClr val="000000"/>
                </a:solidFill>
                <a:latin typeface="Bahnschrift SemiLight"/>
                <a:ea typeface="Satoshi Regular"/>
              </a:rPr>
              <a:t>Design Thinking is collaborative, iterative, and human-centered. It encourages you to stay curious, experiment boldly, and learn from failure.</a:t>
            </a:r>
          </a:p>
          <a:p>
            <a:pPr>
              <a:buNone/>
            </a:pPr>
            <a:endParaRPr lang="en-US" dirty="0">
              <a:solidFill>
                <a:srgbClr val="000000"/>
              </a:solidFill>
              <a:latin typeface="Bahnschrift SemiLight"/>
              <a:ea typeface="Satoshi Regular"/>
            </a:endParaRPr>
          </a:p>
          <a:p>
            <a:pPr>
              <a:buNone/>
            </a:pPr>
            <a:r>
              <a:rPr lang="en-US" dirty="0">
                <a:solidFill>
                  <a:srgbClr val="000000"/>
                </a:solidFill>
                <a:latin typeface="Bahnschrift SemiLight"/>
                <a:ea typeface="Satoshi Regular"/>
              </a:rPr>
              <a:t>Carry this mindset with you. It will help you tackle any UX challenge with empathy, structure, and creativity.</a:t>
            </a:r>
          </a:p>
        </p:txBody>
      </p:sp>
    </p:spTree>
    <p:extLst>
      <p:ext uri="{BB962C8B-B14F-4D97-AF65-F5344CB8AC3E}">
        <p14:creationId xmlns:p14="http://schemas.microsoft.com/office/powerpoint/2010/main" val="10450377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334D-B92D-7C4F-3A6D-3766B886E94D}"/>
              </a:ext>
            </a:extLst>
          </p:cNvPr>
          <p:cNvSpPr>
            <a:spLocks noGrp="1"/>
          </p:cNvSpPr>
          <p:nvPr>
            <p:ph type="title"/>
          </p:nvPr>
        </p:nvSpPr>
        <p:spPr/>
        <p:txBody>
          <a:bodyPr/>
          <a:lstStyle/>
          <a:p>
            <a:r>
              <a:rPr lang="en-US" dirty="0">
                <a:latin typeface="Bahnschrift SemiBold"/>
              </a:rPr>
              <a:t>RESSOURCES &amp; ADDITIONAL READING</a:t>
            </a:r>
            <a:endParaRPr lang="en-US" dirty="0"/>
          </a:p>
        </p:txBody>
      </p:sp>
      <p:sp>
        <p:nvSpPr>
          <p:cNvPr id="3" name="Content Placeholder 2">
            <a:extLst>
              <a:ext uri="{FF2B5EF4-FFF2-40B4-BE49-F238E27FC236}">
                <a16:creationId xmlns:a16="http://schemas.microsoft.com/office/drawing/2014/main" id="{83B3197C-DD3F-54FC-3187-C0C7CA3D853A}"/>
              </a:ext>
            </a:extLst>
          </p:cNvPr>
          <p:cNvSpPr>
            <a:spLocks noGrp="1"/>
          </p:cNvSpPr>
          <p:nvPr>
            <p:ph idx="1"/>
          </p:nvPr>
        </p:nvSpPr>
        <p:spPr>
          <a:xfrm>
            <a:off x="329046" y="2220480"/>
            <a:ext cx="10515600" cy="4351338"/>
          </a:xfrm>
        </p:spPr>
        <p:txBody>
          <a:bodyPr vert="horz" lIns="91440" tIns="45720" rIns="91440" bIns="45720" rtlCol="0" anchor="t">
            <a:normAutofit fontScale="55000" lnSpcReduction="20000"/>
          </a:bodyPr>
          <a:lstStyle/>
          <a:p>
            <a:r>
              <a:rPr lang="en-US" dirty="0">
                <a:latin typeface="Bahnschrift SemiLight"/>
                <a:hlinkClick r:id="rId2"/>
              </a:rPr>
              <a:t>https://batux.design/</a:t>
            </a:r>
            <a:r>
              <a:rPr lang="en-US" dirty="0">
                <a:latin typeface="Bahnschrift SemiLight"/>
              </a:rPr>
              <a:t> </a:t>
            </a:r>
            <a:endParaRPr lang="en-US" dirty="0"/>
          </a:p>
          <a:p>
            <a:pPr marL="0" indent="0">
              <a:buNone/>
            </a:pPr>
            <a:r>
              <a:rPr lang="en-US" dirty="0">
                <a:latin typeface="Bahnschrift SemiLight"/>
              </a:rPr>
              <a:t>BATUX is an infographic project by Marc Morera that applies user-centered design principles to reimagine Batman's iconic costume. The project walks through various UX design stages, including user research, problem identification, ideation, and solution development. It humorously explores the challenges faced by Batman in his suit, such as limited head movement, and encourages creative problem-solving to enhance the functionality of the Batsuit. </a:t>
            </a:r>
          </a:p>
          <a:p>
            <a:r>
              <a:rPr lang="en-US" dirty="0">
                <a:latin typeface="Bahnschrift SemiLight"/>
                <a:hlinkClick r:id="rId3"/>
              </a:rPr>
              <a:t>https://thedesignteam.io/the-design-process-67df3e8ec68f#.eigaj1d3y</a:t>
            </a:r>
            <a:r>
              <a:rPr lang="en-US" dirty="0">
                <a:latin typeface="Bahnschrift SemiLight"/>
              </a:rPr>
              <a:t> </a:t>
            </a:r>
          </a:p>
          <a:p>
            <a:pPr marL="0" indent="0">
              <a:buNone/>
            </a:pPr>
            <a:r>
              <a:rPr lang="en-US" dirty="0">
                <a:latin typeface="Bahnschrift SemiLight"/>
              </a:rPr>
              <a:t>This article by Pablo Stanley humorously explores the inconsistencies and challenges in the UX design field. It highlights the varying design processes across companies, the overuse of jargon, and the constant evolution of design tools and methodologies. Stanley compares the current state of UX to puberty, emphasizing the field's growth and experimentation. He encourages designers to work together to mature the industry, acknowledging the increasing recognition of design's importance in the tech world. </a:t>
            </a:r>
          </a:p>
          <a:p>
            <a:r>
              <a:rPr lang="en-US" dirty="0">
                <a:hlinkClick r:id="rId4"/>
              </a:rPr>
              <a:t>https://www.designkit.org//methods.html</a:t>
            </a:r>
            <a:r>
              <a:rPr lang="en-US" dirty="0"/>
              <a:t> </a:t>
            </a:r>
          </a:p>
          <a:p>
            <a:pPr marL="0" indent="0">
              <a:buNone/>
            </a:pPr>
            <a:r>
              <a:rPr lang="en-US" dirty="0"/>
              <a:t>Design Kit offers a comprehensive collection of human-centered design methods, presented as a practical and repeatable approach to innovative problem-solving. The website provides a step-by-step guide to unleash creativity and place the people you serve at the center of the design process. It covers various stages of the design process, including framing challenges, conducting research, ideation, prototyping, and implementation. The methods are organized into categories such as inspiration, ideation, and implementation, offering tools like interviews, journey mapping, brainstorming, and prototyping techniques. This resource is valuable for designers, researchers, and innovators looking to apply human-centered design principles to create impactful solutions. </a:t>
            </a:r>
          </a:p>
        </p:txBody>
      </p:sp>
    </p:spTree>
    <p:extLst>
      <p:ext uri="{BB962C8B-B14F-4D97-AF65-F5344CB8AC3E}">
        <p14:creationId xmlns:p14="http://schemas.microsoft.com/office/powerpoint/2010/main" val="1749933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67AC0-D852-8AE2-E41B-259C846E60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BBBAB8-F4A8-3E15-2195-C9561D107ECE}"/>
              </a:ext>
            </a:extLst>
          </p:cNvPr>
          <p:cNvSpPr>
            <a:spLocks noGrp="1"/>
          </p:cNvSpPr>
          <p:nvPr>
            <p:ph type="title"/>
          </p:nvPr>
        </p:nvSpPr>
        <p:spPr/>
        <p:txBody>
          <a:bodyPr/>
          <a:lstStyle/>
          <a:p>
            <a:r>
              <a:rPr lang="en-US" dirty="0">
                <a:latin typeface="Bahnschrift SemiBold"/>
              </a:rPr>
              <a:t>RESSOURCES &amp; ADDITIONAL READING</a:t>
            </a:r>
            <a:endParaRPr lang="en-US" dirty="0"/>
          </a:p>
        </p:txBody>
      </p:sp>
      <p:sp>
        <p:nvSpPr>
          <p:cNvPr id="3" name="Content Placeholder 2">
            <a:extLst>
              <a:ext uri="{FF2B5EF4-FFF2-40B4-BE49-F238E27FC236}">
                <a16:creationId xmlns:a16="http://schemas.microsoft.com/office/drawing/2014/main" id="{7AD8E982-7A52-EB23-FB77-92B039C7D4C0}"/>
              </a:ext>
            </a:extLst>
          </p:cNvPr>
          <p:cNvSpPr>
            <a:spLocks noGrp="1"/>
          </p:cNvSpPr>
          <p:nvPr>
            <p:ph idx="1"/>
          </p:nvPr>
        </p:nvSpPr>
        <p:spPr>
          <a:xfrm>
            <a:off x="245918" y="1825625"/>
            <a:ext cx="10144991" cy="4351338"/>
          </a:xfrm>
        </p:spPr>
        <p:txBody>
          <a:bodyPr vert="horz" lIns="91440" tIns="45720" rIns="91440" bIns="45720" rtlCol="0" anchor="t">
            <a:normAutofit fontScale="62500" lnSpcReduction="20000"/>
          </a:bodyPr>
          <a:lstStyle/>
          <a:p>
            <a:r>
              <a:rPr lang="en-US" dirty="0">
                <a:latin typeface="Bahnschrift SemiLight"/>
                <a:hlinkClick r:id="rId2"/>
              </a:rPr>
              <a:t>https://medium.com/sap-design/3-virtual-tools-to-boost-ux-maturity-in-your-team-376d6e0c6989</a:t>
            </a:r>
            <a:r>
              <a:rPr lang="en-US" dirty="0">
                <a:latin typeface="Bahnschrift SemiLight"/>
              </a:rPr>
              <a:t> </a:t>
            </a:r>
            <a:endParaRPr lang="en-US" dirty="0"/>
          </a:p>
          <a:p>
            <a:pPr marL="0" indent="0">
              <a:buNone/>
            </a:pPr>
            <a:r>
              <a:rPr lang="en-US" dirty="0">
                <a:latin typeface="Bahnschrift SemiLight"/>
              </a:rPr>
              <a:t>This article discusses three free tools from SAP </a:t>
            </a:r>
            <a:r>
              <a:rPr lang="en-US" dirty="0" err="1">
                <a:latin typeface="Bahnschrift SemiLight"/>
              </a:rPr>
              <a:t>AppHaus</a:t>
            </a:r>
            <a:r>
              <a:rPr lang="en-US" dirty="0">
                <a:latin typeface="Bahnschrift SemiLight"/>
              </a:rPr>
              <a:t>' Innovation Toolkit to enhance UX maturity in teams. The first tool is the Design Thinking Leporello, a printable template for hands-on design thinking experiences. The second is Scenes, a method for creating storyboards to visualize product ideas in context. The third is the Innovation Toolkit for Virtual Collaboration Bundle, which includes various methods and exercises to foster innovation in remote teams. These resources aim to help organizations become more user-centered and integrate design into all aspects of the customer experience. </a:t>
            </a:r>
          </a:p>
          <a:p>
            <a:r>
              <a:rPr lang="en-US" dirty="0">
                <a:latin typeface="Bahnschrift SemiLight"/>
                <a:hlinkClick r:id="rId3"/>
              </a:rPr>
              <a:t>https://feature.ideo.com/a-cafeteria-designed-for-me/</a:t>
            </a:r>
            <a:r>
              <a:rPr lang="en-US" dirty="0">
                <a:latin typeface="Bahnschrift SemiLight"/>
              </a:rPr>
              <a:t> </a:t>
            </a:r>
          </a:p>
          <a:p>
            <a:pPr marL="0" indent="0">
              <a:buNone/>
            </a:pPr>
            <a:r>
              <a:rPr lang="en-US" dirty="0">
                <a:latin typeface="Bahnschrift SemiLight"/>
              </a:rPr>
              <a:t>IDEO collaborated with the San Francisco Unified School District (SFUSD) to redesign their school lunch program, focusing on creating a student-centered experience rather than just improving food quality. The project involved over 1,300 stakeholders, including students, parents, staff, and community groups, to address low participation rates in school lunches. IDEO developed innovative solutions such as redesigned cafeteria spaces, interactive meal ordering systems, and curriculum integration of food education. The redesign also included a phased business model to ensure financial sustainability. Key features of the new system include community kitchens, round tables for elementary students, central warehousing for fresh food, and mobile carts for convenient meal access. This comprehensive approach aimed to transform the entire school food ecosystem, improving both nutrition and student engagement. </a:t>
            </a:r>
            <a:endParaRPr lang="en-US" dirty="0"/>
          </a:p>
        </p:txBody>
      </p:sp>
    </p:spTree>
    <p:extLst>
      <p:ext uri="{BB962C8B-B14F-4D97-AF65-F5344CB8AC3E}">
        <p14:creationId xmlns:p14="http://schemas.microsoft.com/office/powerpoint/2010/main" val="1302546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46DA1E-758B-59CD-756C-EE3C862415C7}"/>
              </a:ext>
            </a:extLst>
          </p:cNvPr>
          <p:cNvSpPr>
            <a:spLocks noGrp="1"/>
          </p:cNvSpPr>
          <p:nvPr>
            <p:ph type="ctrTitle"/>
          </p:nvPr>
        </p:nvSpPr>
        <p:spPr/>
        <p:txBody>
          <a:bodyPr/>
          <a:lstStyle/>
          <a:p>
            <a:r>
              <a:rPr lang="fr-FR" dirty="0">
                <a:latin typeface="Bahnschrift"/>
              </a:rPr>
              <a:t>2. User </a:t>
            </a:r>
            <a:r>
              <a:rPr lang="fr-FR" dirty="0" err="1">
                <a:latin typeface="Bahnschrift"/>
              </a:rPr>
              <a:t>Centered</a:t>
            </a:r>
            <a:r>
              <a:rPr lang="fr-FR" dirty="0">
                <a:latin typeface="Bahnschrift"/>
              </a:rPr>
              <a:t> Design Process</a:t>
            </a:r>
            <a:endParaRPr lang="fr-FR" dirty="0"/>
          </a:p>
        </p:txBody>
      </p:sp>
    </p:spTree>
    <p:extLst>
      <p:ext uri="{BB962C8B-B14F-4D97-AF65-F5344CB8AC3E}">
        <p14:creationId xmlns:p14="http://schemas.microsoft.com/office/powerpoint/2010/main" val="1121398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2" name="Titre 1">
            <a:extLst>
              <a:ext uri="{FF2B5EF4-FFF2-40B4-BE49-F238E27FC236}">
                <a16:creationId xmlns:a16="http://schemas.microsoft.com/office/drawing/2014/main" id="{4CE46DA8-172B-9798-0072-CECB24F2077E}"/>
              </a:ext>
            </a:extLst>
          </p:cNvPr>
          <p:cNvSpPr>
            <a:spLocks noGrp="1"/>
          </p:cNvSpPr>
          <p:nvPr>
            <p:ph type="title"/>
          </p:nvPr>
        </p:nvSpPr>
        <p:spPr/>
        <p:txBody>
          <a:bodyPr/>
          <a:lstStyle/>
          <a:p>
            <a:r>
              <a:rPr lang="fr-FR">
                <a:latin typeface="Bahnschrift SemiBold"/>
              </a:rPr>
              <a:t>The </a:t>
            </a:r>
            <a:r>
              <a:rPr lang="fr-FR" err="1">
                <a:latin typeface="Bahnschrift SemiBold"/>
              </a:rPr>
              <a:t>Juicero</a:t>
            </a:r>
            <a:r>
              <a:rPr lang="fr-FR">
                <a:latin typeface="Bahnschrift SemiBold"/>
              </a:rPr>
              <a:t> story</a:t>
            </a:r>
            <a:endParaRPr lang="fr-FR"/>
          </a:p>
        </p:txBody>
      </p:sp>
      <p:sp>
        <p:nvSpPr>
          <p:cNvPr id="1636" name="Google Shape;1636;p144"/>
          <p:cNvSpPr txBox="1">
            <a:spLocks noGrp="1"/>
          </p:cNvSpPr>
          <p:nvPr>
            <p:ph sz="half" idx="1"/>
          </p:nvPr>
        </p:nvSpPr>
        <p:spPr>
          <a:prstGeom prst="rect">
            <a:avLst/>
          </a:prstGeom>
          <a:noFill/>
          <a:ln>
            <a:noFill/>
          </a:ln>
        </p:spPr>
        <p:txBody>
          <a:bodyPr spcFirstLastPara="1" wrap="square" lIns="48000" tIns="48000" rIns="48000" bIns="480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850" dirty="0">
                <a:latin typeface="Bahnschrift SemiLight" panose="020B0502040204020203" pitchFamily="34" charset="0"/>
              </a:rPr>
              <a:t>Lack of user empathy: Misunderstood juice needs</a:t>
            </a:r>
            <a:endParaRPr lang="fr-FR" dirty="0">
              <a:latin typeface="Bahnschrift SemiLight" panose="020B0502040204020203" pitchFamily="34" charset="0"/>
            </a:endParaRPr>
          </a:p>
          <a:p>
            <a:r>
              <a:rPr lang="en-US" sz="1850" dirty="0">
                <a:latin typeface="Bahnschrift SemiLight" panose="020B0502040204020203" pitchFamily="34" charset="0"/>
              </a:rPr>
              <a:t>Wrong problem focus: Solved non-existent issue</a:t>
            </a:r>
            <a:endParaRPr lang="en-US" dirty="0">
              <a:latin typeface="Bahnschrift SemiLight" panose="020B0502040204020203" pitchFamily="34" charset="0"/>
            </a:endParaRPr>
          </a:p>
          <a:p>
            <a:r>
              <a:rPr lang="en-US" sz="1850" dirty="0">
                <a:latin typeface="Bahnschrift SemiLight" panose="020B0502040204020203" pitchFamily="34" charset="0"/>
              </a:rPr>
              <a:t>Over-engineered solution: Unnecessary complexity</a:t>
            </a:r>
            <a:endParaRPr lang="en-US" dirty="0">
              <a:latin typeface="Bahnschrift SemiLight" panose="020B0502040204020203" pitchFamily="34" charset="0"/>
            </a:endParaRPr>
          </a:p>
          <a:p>
            <a:r>
              <a:rPr lang="en-US" sz="1850" dirty="0">
                <a:latin typeface="Bahnschrift SemiLight" panose="020B0502040204020203" pitchFamily="34" charset="0"/>
              </a:rPr>
              <a:t>Expensive prototype: $699 for 400 custom parts</a:t>
            </a:r>
            <a:endParaRPr lang="en-US" dirty="0">
              <a:latin typeface="Bahnschrift SemiLight" panose="020B0502040204020203" pitchFamily="34" charset="0"/>
            </a:endParaRPr>
          </a:p>
          <a:p>
            <a:r>
              <a:rPr lang="en-US" sz="1850" dirty="0">
                <a:latin typeface="Bahnschrift SemiLight" panose="020B0502040204020203" pitchFamily="34" charset="0"/>
              </a:rPr>
              <a:t>Poor user testing: Missed obvious flaws</a:t>
            </a:r>
            <a:endParaRPr lang="en-US" dirty="0">
              <a:latin typeface="Bahnschrift SemiLight" panose="020B0502040204020203" pitchFamily="34" charset="0"/>
            </a:endParaRPr>
          </a:p>
          <a:p>
            <a:r>
              <a:rPr lang="en-US" sz="1850" dirty="0">
                <a:latin typeface="Bahnschrift SemiLight" panose="020B0502040204020203" pitchFamily="34" charset="0"/>
              </a:rPr>
              <a:t>Failed to pivot: Ignored market feedback</a:t>
            </a:r>
            <a:endParaRPr lang="fr-FR" dirty="0">
              <a:latin typeface="Bahnschrift SemiLight" panose="020B0502040204020203" pitchFamily="34" charset="0"/>
            </a:endParaRPr>
          </a:p>
          <a:p>
            <a:pPr lvl="0" algn="l">
              <a:lnSpc>
                <a:spcPct val="100000"/>
              </a:lnSpc>
              <a:spcBef>
                <a:spcPts val="0"/>
              </a:spcBef>
              <a:spcAft>
                <a:spcPts val="0"/>
              </a:spcAft>
              <a:buSzPts val="1400"/>
            </a:pPr>
            <a:endParaRPr sz="1850" dirty="0">
              <a:latin typeface="Bahnschrift"/>
            </a:endParaRPr>
          </a:p>
        </p:txBody>
      </p:sp>
      <p:pic>
        <p:nvPicPr>
          <p:cNvPr id="1638" name="Google Shape;1638;p144"/>
          <p:cNvPicPr preferRelativeResize="0"/>
          <p:nvPr/>
        </p:nvPicPr>
        <p:blipFill rotWithShape="1">
          <a:blip r:embed="rId3">
            <a:alphaModFix/>
          </a:blip>
          <a:srcRect/>
          <a:stretch/>
        </p:blipFill>
        <p:spPr>
          <a:xfrm>
            <a:off x="6172200" y="1825625"/>
            <a:ext cx="5181600" cy="3560793"/>
          </a:xfrm>
          <a:prstGeom prst="rect">
            <a:avLst/>
          </a:prstGeom>
          <a:noFill/>
          <a:ln>
            <a:noFill/>
          </a:ln>
        </p:spPr>
      </p:pic>
    </p:spTree>
    <p:extLst>
      <p:ext uri="{BB962C8B-B14F-4D97-AF65-F5344CB8AC3E}">
        <p14:creationId xmlns:p14="http://schemas.microsoft.com/office/powerpoint/2010/main" val="4065466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160575-717B-EAE3-DBF6-A2216B7DB3E8}"/>
              </a:ext>
            </a:extLst>
          </p:cNvPr>
          <p:cNvSpPr>
            <a:spLocks noGrp="1"/>
          </p:cNvSpPr>
          <p:nvPr>
            <p:ph type="title"/>
          </p:nvPr>
        </p:nvSpPr>
        <p:spPr/>
        <p:txBody>
          <a:bodyPr/>
          <a:lstStyle/>
          <a:p>
            <a:r>
              <a:rPr lang="fr-FR">
                <a:latin typeface="Bahnschrift SemiBold"/>
              </a:rPr>
              <a:t>Creative Process</a:t>
            </a:r>
            <a:endParaRPr lang="fr-FR"/>
          </a:p>
        </p:txBody>
      </p:sp>
      <p:graphicFrame>
        <p:nvGraphicFramePr>
          <p:cNvPr id="4" name="Espace réservé du contenu 3">
            <a:extLst>
              <a:ext uri="{FF2B5EF4-FFF2-40B4-BE49-F238E27FC236}">
                <a16:creationId xmlns:a16="http://schemas.microsoft.com/office/drawing/2014/main" id="{D2E20142-F80A-8C4E-7AE9-369FC26796EC}"/>
              </a:ext>
            </a:extLst>
          </p:cNvPr>
          <p:cNvGraphicFramePr>
            <a:graphicFrameLocks noGrp="1"/>
          </p:cNvGraphicFramePr>
          <p:nvPr>
            <p:ph idx="1"/>
            <p:extLst>
              <p:ext uri="{D42A27DB-BD31-4B8C-83A1-F6EECF244321}">
                <p14:modId xmlns:p14="http://schemas.microsoft.com/office/powerpoint/2010/main" val="203299909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75" name="Flèche : courbe vers le bas 474">
            <a:extLst>
              <a:ext uri="{FF2B5EF4-FFF2-40B4-BE49-F238E27FC236}">
                <a16:creationId xmlns:a16="http://schemas.microsoft.com/office/drawing/2014/main" id="{FE01B8DE-2E5F-84F5-89E1-1D1B4463A3E8}"/>
              </a:ext>
            </a:extLst>
          </p:cNvPr>
          <p:cNvSpPr/>
          <p:nvPr/>
        </p:nvSpPr>
        <p:spPr>
          <a:xfrm>
            <a:off x="4097087" y="2594876"/>
            <a:ext cx="3702629" cy="956006"/>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76" name="Flèche : courbe vers le bas 475">
            <a:extLst>
              <a:ext uri="{FF2B5EF4-FFF2-40B4-BE49-F238E27FC236}">
                <a16:creationId xmlns:a16="http://schemas.microsoft.com/office/drawing/2014/main" id="{14A67D4A-074D-701A-5B1B-9C4082391EA3}"/>
              </a:ext>
            </a:extLst>
          </p:cNvPr>
          <p:cNvSpPr/>
          <p:nvPr/>
        </p:nvSpPr>
        <p:spPr>
          <a:xfrm rot="10800000">
            <a:off x="4097086" y="5089720"/>
            <a:ext cx="3702629" cy="956006"/>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2743442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2F98F7-C76E-0082-BA08-088FD62745C6}"/>
              </a:ext>
            </a:extLst>
          </p:cNvPr>
          <p:cNvSpPr>
            <a:spLocks noGrp="1"/>
          </p:cNvSpPr>
          <p:nvPr>
            <p:ph type="title"/>
          </p:nvPr>
        </p:nvSpPr>
        <p:spPr/>
        <p:txBody>
          <a:bodyPr/>
          <a:lstStyle/>
          <a:p>
            <a:r>
              <a:rPr lang="fr-FR" dirty="0">
                <a:latin typeface="Bahnschrift SemiBold"/>
              </a:rPr>
              <a:t>Lean start-up </a:t>
            </a:r>
          </a:p>
        </p:txBody>
      </p:sp>
      <p:sp>
        <p:nvSpPr>
          <p:cNvPr id="5" name="Google Shape;1643;p145">
            <a:extLst>
              <a:ext uri="{FF2B5EF4-FFF2-40B4-BE49-F238E27FC236}">
                <a16:creationId xmlns:a16="http://schemas.microsoft.com/office/drawing/2014/main" id="{32C99D50-864E-FB84-24F2-1B425FE23CFA}"/>
              </a:ext>
            </a:extLst>
          </p:cNvPr>
          <p:cNvSpPr txBox="1">
            <a:spLocks/>
          </p:cNvSpPr>
          <p:nvPr/>
        </p:nvSpPr>
        <p:spPr>
          <a:xfrm>
            <a:off x="837177" y="2893986"/>
            <a:ext cx="4015200" cy="1060800"/>
          </a:xfrm>
          <a:prstGeom prst="rect">
            <a:avLst/>
          </a:prstGeom>
          <a:noFill/>
          <a:ln>
            <a:noFill/>
          </a:ln>
        </p:spPr>
        <p:txBody>
          <a:bodyPr spcFirstLastPara="1" vert="horz" wrap="square" lIns="121900" tIns="121900" rIns="121900" bIns="121900" rtlCol="0" anchor="b" anchorCtr="0">
            <a:noAutofit/>
          </a:bodyPr>
          <a:lstStyle>
            <a:defPPr marR="0" lvl="0" algn="l" rtl="0">
              <a:lnSpc>
                <a:spcPct val="100000"/>
              </a:lnSpc>
              <a:spcBef>
                <a:spcPts val="0"/>
              </a:spcBef>
              <a:spcAft>
                <a:spcPts val="0"/>
              </a:spcAft>
              <a:defRPr/>
            </a:defPPr>
            <a:lvl1pPr marL="228600" marR="0" lvl="0" indent="-228600" algn="l" defTabSz="91440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1pPr>
            <a:lvl2pPr marL="685800" marR="0" lvl="1" indent="-228600" algn="l" defTabSz="91440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2pPr>
            <a:lvl3pPr marL="1143000" marR="0" lvl="2" indent="-228600" algn="l" defTabSz="91440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3pPr>
            <a:lvl4pPr marL="1600200" marR="0" lvl="3" indent="-228600" algn="l" defTabSz="91440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4pPr>
            <a:lvl5pPr marL="2057400" marR="0" lvl="4" indent="-228600" algn="l" defTabSz="91440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5pPr>
            <a:lvl6pPr marL="2514600" marR="0" lvl="5" indent="-228600" algn="l" defTabSz="91440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6pPr>
            <a:lvl7pPr marL="2971800" marR="0" lvl="6" indent="-228600" algn="l" defTabSz="91440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7pPr>
            <a:lvl8pPr marL="3429000" marR="0" lvl="7" indent="-228600" algn="l" defTabSz="91440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8pPr>
            <a:lvl9pPr marL="3886200" marR="0" lvl="8" indent="-228600" algn="l" defTabSz="91440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9pPr>
          </a:lstStyle>
          <a:p>
            <a:pPr marL="0" indent="0">
              <a:buSzPts val="1400"/>
              <a:buFont typeface="Arial"/>
              <a:buNone/>
            </a:pPr>
            <a:r>
              <a:rPr lang="fr-FR" sz="1850" dirty="0">
                <a:latin typeface="Bahnschrift SemiLight" panose="020B0502040204020203" pitchFamily="34" charset="0"/>
              </a:rPr>
              <a:t>"</a:t>
            </a:r>
            <a:r>
              <a:rPr lang="fr-FR" sz="1850" i="1" dirty="0">
                <a:latin typeface="Bahnschrift SemiLight" panose="020B0502040204020203" pitchFamily="34" charset="0"/>
              </a:rPr>
              <a:t>There are no </a:t>
            </a:r>
            <a:r>
              <a:rPr lang="fr-FR" sz="1850" i="1" dirty="0" err="1">
                <a:latin typeface="Bahnschrift SemiLight" panose="020B0502040204020203" pitchFamily="34" charset="0"/>
              </a:rPr>
              <a:t>facts</a:t>
            </a:r>
            <a:r>
              <a:rPr lang="fr-FR" sz="1850" i="1" dirty="0">
                <a:latin typeface="Bahnschrift SemiLight" panose="020B0502040204020203" pitchFamily="34" charset="0"/>
              </a:rPr>
              <a:t> </a:t>
            </a:r>
            <a:r>
              <a:rPr lang="fr-FR" sz="1850" i="1" dirty="0" err="1">
                <a:latin typeface="Bahnschrift SemiLight" panose="020B0502040204020203" pitchFamily="34" charset="0"/>
              </a:rPr>
              <a:t>inside</a:t>
            </a:r>
            <a:r>
              <a:rPr lang="fr-FR" sz="1850" i="1" dirty="0">
                <a:latin typeface="Bahnschrift SemiLight" panose="020B0502040204020203" pitchFamily="34" charset="0"/>
              </a:rPr>
              <a:t> the building, </a:t>
            </a:r>
            <a:r>
              <a:rPr lang="fr-FR" sz="1850" i="1" dirty="0" err="1">
                <a:latin typeface="Bahnschrift SemiLight" panose="020B0502040204020203" pitchFamily="34" charset="0"/>
              </a:rPr>
              <a:t>so</a:t>
            </a:r>
            <a:r>
              <a:rPr lang="fr-FR" sz="1850" i="1" dirty="0">
                <a:latin typeface="Bahnschrift SemiLight" panose="020B0502040204020203" pitchFamily="34" charset="0"/>
              </a:rPr>
              <a:t> </a:t>
            </a:r>
            <a:r>
              <a:rPr lang="fr-FR" sz="1850" i="1" dirty="0" err="1">
                <a:latin typeface="Bahnschrift SemiLight" panose="020B0502040204020203" pitchFamily="34" charset="0"/>
              </a:rPr>
              <a:t>get</a:t>
            </a:r>
            <a:r>
              <a:rPr lang="fr-FR" sz="1850" i="1" dirty="0">
                <a:latin typeface="Bahnschrift SemiLight" panose="020B0502040204020203" pitchFamily="34" charset="0"/>
              </a:rPr>
              <a:t> the </a:t>
            </a:r>
            <a:r>
              <a:rPr lang="fr-FR" sz="1850" i="1" dirty="0" err="1">
                <a:latin typeface="Bahnschrift SemiLight" panose="020B0502040204020203" pitchFamily="34" charset="0"/>
              </a:rPr>
              <a:t>hell</a:t>
            </a:r>
            <a:r>
              <a:rPr lang="fr-FR" sz="1850" i="1" dirty="0">
                <a:latin typeface="Bahnschrift SemiLight" panose="020B0502040204020203" pitchFamily="34" charset="0"/>
              </a:rPr>
              <a:t> </a:t>
            </a:r>
            <a:r>
              <a:rPr lang="fr-FR" sz="1850" i="1" dirty="0" err="1">
                <a:latin typeface="Bahnschrift SemiLight" panose="020B0502040204020203" pitchFamily="34" charset="0"/>
              </a:rPr>
              <a:t>outside</a:t>
            </a:r>
            <a:r>
              <a:rPr lang="fr-FR" sz="1850" i="1" dirty="0">
                <a:latin typeface="Bahnschrift SemiLight" panose="020B0502040204020203" pitchFamily="34" charset="0"/>
              </a:rPr>
              <a:t>!"</a:t>
            </a:r>
          </a:p>
        </p:txBody>
      </p:sp>
      <p:sp>
        <p:nvSpPr>
          <p:cNvPr id="7" name="Google Shape;1644;p145">
            <a:extLst>
              <a:ext uri="{FF2B5EF4-FFF2-40B4-BE49-F238E27FC236}">
                <a16:creationId xmlns:a16="http://schemas.microsoft.com/office/drawing/2014/main" id="{E6F10CEE-570E-8404-4895-0A2A320B7EEF}"/>
              </a:ext>
            </a:extLst>
          </p:cNvPr>
          <p:cNvSpPr txBox="1">
            <a:spLocks/>
          </p:cNvSpPr>
          <p:nvPr/>
        </p:nvSpPr>
        <p:spPr>
          <a:xfrm>
            <a:off x="3528846" y="3902016"/>
            <a:ext cx="2391445" cy="1060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228600" marR="0" lvl="0" indent="-228600" algn="l" defTabSz="91440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1pPr>
            <a:lvl2pPr marL="685800" marR="0" lvl="1" indent="-228600" algn="l" defTabSz="91440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2pPr>
            <a:lvl3pPr marL="1143000" marR="0" lvl="2" indent="-228600" algn="l" defTabSz="91440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3pPr>
            <a:lvl4pPr marL="1600200" marR="0" lvl="3" indent="-228600" algn="l" defTabSz="91440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4pPr>
            <a:lvl5pPr marL="2057400" marR="0" lvl="4" indent="-228600" algn="l" defTabSz="91440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5pPr>
            <a:lvl6pPr marL="2514600" marR="0" lvl="5" indent="-228600" algn="l" defTabSz="91440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6pPr>
            <a:lvl7pPr marL="2971800" marR="0" lvl="6" indent="-228600" algn="l" defTabSz="91440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7pPr>
            <a:lvl8pPr marL="3429000" marR="0" lvl="7" indent="-228600" algn="l" defTabSz="91440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8pPr>
            <a:lvl9pPr marL="3886200" marR="0" lvl="8" indent="-228600" algn="l" defTabSz="91440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9pPr>
          </a:lstStyle>
          <a:p>
            <a:pPr marL="0" indent="0">
              <a:buSzPts val="1400"/>
              <a:buFont typeface="Arial"/>
              <a:buNone/>
            </a:pPr>
            <a:r>
              <a:rPr lang="fr-FR" dirty="0">
                <a:latin typeface="Bahnschrift SemiLight" panose="020B0502040204020203" pitchFamily="34" charset="0"/>
              </a:rPr>
              <a:t>Steve Blank</a:t>
            </a:r>
          </a:p>
        </p:txBody>
      </p:sp>
      <p:pic>
        <p:nvPicPr>
          <p:cNvPr id="14" name="Image 13" descr="Une image contenant habits, personne, chaussures, bâtiment&#10;&#10;Le contenu généré par l’IA peut être incorrect.">
            <a:extLst>
              <a:ext uri="{FF2B5EF4-FFF2-40B4-BE49-F238E27FC236}">
                <a16:creationId xmlns:a16="http://schemas.microsoft.com/office/drawing/2014/main" id="{2E351907-4E3F-E776-1743-F519F110888D}"/>
              </a:ext>
            </a:extLst>
          </p:cNvPr>
          <p:cNvPicPr>
            <a:picLocks noChangeAspect="1"/>
          </p:cNvPicPr>
          <p:nvPr/>
        </p:nvPicPr>
        <p:blipFill>
          <a:blip r:embed="rId3"/>
          <a:stretch>
            <a:fillRect/>
          </a:stretch>
        </p:blipFill>
        <p:spPr>
          <a:xfrm>
            <a:off x="6988206" y="1717089"/>
            <a:ext cx="4792462" cy="4785064"/>
          </a:xfrm>
          <a:prstGeom prst="rect">
            <a:avLst/>
          </a:prstGeom>
        </p:spPr>
      </p:pic>
      <p:sp>
        <p:nvSpPr>
          <p:cNvPr id="15" name="ZoneTexte 14">
            <a:extLst>
              <a:ext uri="{FF2B5EF4-FFF2-40B4-BE49-F238E27FC236}">
                <a16:creationId xmlns:a16="http://schemas.microsoft.com/office/drawing/2014/main" id="{E8D65D63-2B77-895C-0B1D-8519E465F420}"/>
              </a:ext>
            </a:extLst>
          </p:cNvPr>
          <p:cNvSpPr txBox="1"/>
          <p:nvPr/>
        </p:nvSpPr>
        <p:spPr>
          <a:xfrm>
            <a:off x="10191345" y="604956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ea typeface="+mn-lt"/>
                <a:cs typeface="+mn-lt"/>
              </a:rPr>
              <a:t>Source </a:t>
            </a:r>
            <a:r>
              <a:rPr lang="fr-FR" dirty="0" err="1">
                <a:ea typeface="+mn-lt"/>
                <a:cs typeface="+mn-lt"/>
              </a:rPr>
              <a:t>OpenAI</a:t>
            </a:r>
            <a:r>
              <a:rPr lang="fr-FR" dirty="0">
                <a:ea typeface="+mn-lt"/>
                <a:cs typeface="+mn-lt"/>
              </a:rPr>
              <a:t> </a:t>
            </a:r>
            <a:endParaRPr lang="fr-FR" dirty="0"/>
          </a:p>
        </p:txBody>
      </p:sp>
    </p:spTree>
    <p:extLst>
      <p:ext uri="{BB962C8B-B14F-4D97-AF65-F5344CB8AC3E}">
        <p14:creationId xmlns:p14="http://schemas.microsoft.com/office/powerpoint/2010/main" val="1483531213"/>
      </p:ext>
    </p:extLst>
  </p:cSld>
  <p:clrMapOvr>
    <a:masterClrMapping/>
  </p:clrMapOvr>
</p:sld>
</file>

<file path=ppt/theme/theme1.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31140c4-3360-46ff-98f6-a26ac4f9e7c6">
      <Terms xmlns="http://schemas.microsoft.com/office/infopath/2007/PartnerControls"/>
    </lcf76f155ced4ddcb4097134ff3c332f>
    <TaxCatchAll xmlns="bf2580ef-a796-40e3-be8d-6830ba55d2d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8504FBE6F52C04FB2A4B7EA498E9F89" ma:contentTypeVersion="18" ma:contentTypeDescription="Crée un document." ma:contentTypeScope="" ma:versionID="09e788d4802a0e206b83f1c0cd705eb8">
  <xsd:schema xmlns:xsd="http://www.w3.org/2001/XMLSchema" xmlns:xs="http://www.w3.org/2001/XMLSchema" xmlns:p="http://schemas.microsoft.com/office/2006/metadata/properties" xmlns:ns2="131140c4-3360-46ff-98f6-a26ac4f9e7c6" xmlns:ns3="bf2580ef-a796-40e3-be8d-6830ba55d2d8" targetNamespace="http://schemas.microsoft.com/office/2006/metadata/properties" ma:root="true" ma:fieldsID="f903dc179cf8702b1581213b1569452f" ns2:_="" ns3:_="">
    <xsd:import namespace="131140c4-3360-46ff-98f6-a26ac4f9e7c6"/>
    <xsd:import namespace="bf2580ef-a796-40e3-be8d-6830ba55d2d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2:MediaLengthInSeconds" minOccurs="0"/>
                <xsd:element ref="ns3:SharedWithUsers" minOccurs="0"/>
                <xsd:element ref="ns3:SharedWithDetail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1140c4-3360-46ff-98f6-a26ac4f9e7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alises d’images" ma:readOnly="false" ma:fieldId="{5cf76f15-5ced-4ddc-b409-7134ff3c332f}" ma:taxonomyMulti="true" ma:sspId="3907250d-aa00-4f19-8a1b-ff6a91677b1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f2580ef-a796-40e3-be8d-6830ba55d2d8" elementFormDefault="qualified">
    <xsd:import namespace="http://schemas.microsoft.com/office/2006/documentManagement/types"/>
    <xsd:import namespace="http://schemas.microsoft.com/office/infopath/2007/PartnerControls"/>
    <xsd:element name="SharedWithUsers" ma:index="1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Partagé avec détails" ma:internalName="SharedWithDetails" ma:readOnly="true">
      <xsd:simpleType>
        <xsd:restriction base="dms:Note">
          <xsd:maxLength value="255"/>
        </xsd:restriction>
      </xsd:simpleType>
    </xsd:element>
    <xsd:element name="TaxCatchAll" ma:index="23" nillable="true" ma:displayName="Taxonomy Catch All Column" ma:hidden="true" ma:list="{eb8aacb9-cb6a-4872-9b78-6276c0f03934}" ma:internalName="TaxCatchAll" ma:showField="CatchAllData" ma:web="bf2580ef-a796-40e3-be8d-6830ba55d2d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444DCB-F353-45D1-89E5-844BE481A4DD}">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terms/"/>
    <ds:schemaRef ds:uri="http://www.w3.org/XML/1998/namespace"/>
    <ds:schemaRef ds:uri="http://purl.org/dc/elements/1.1/"/>
    <ds:schemaRef ds:uri="d1e65d10-a41e-4ab0-a082-e2a72231be5f"/>
    <ds:schemaRef ds:uri="http://schemas.microsoft.com/office/2006/metadata/properties"/>
    <ds:schemaRef ds:uri="131140c4-3360-46ff-98f6-a26ac4f9e7c6"/>
    <ds:schemaRef ds:uri="bf2580ef-a796-40e3-be8d-6830ba55d2d8"/>
  </ds:schemaRefs>
</ds:datastoreItem>
</file>

<file path=customXml/itemProps2.xml><?xml version="1.0" encoding="utf-8"?>
<ds:datastoreItem xmlns:ds="http://schemas.openxmlformats.org/officeDocument/2006/customXml" ds:itemID="{040A2868-8290-429F-A348-B3ACBDA4BA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1140c4-3360-46ff-98f6-a26ac4f9e7c6"/>
    <ds:schemaRef ds:uri="bf2580ef-a796-40e3-be8d-6830ba55d2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D28DCC9-3A7C-46E0-AF69-E90CB586C3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3232</TotalTime>
  <Words>6611</Words>
  <Application>Microsoft Office PowerPoint</Application>
  <PresentationFormat>Widescreen</PresentationFormat>
  <Paragraphs>521</Paragraphs>
  <Slides>53</Slides>
  <Notes>47</Notes>
  <HiddenSlides>0</HiddenSlides>
  <MMClips>3</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53</vt:i4>
      </vt:variant>
    </vt:vector>
  </HeadingPairs>
  <TitlesOfParts>
    <vt:vector size="70" baseType="lpstr">
      <vt:lpstr>Arial</vt:lpstr>
      <vt:lpstr>Arial,Sans-Serif</vt:lpstr>
      <vt:lpstr>Bahnschrift</vt:lpstr>
      <vt:lpstr>Bahnschrift SemiBold</vt:lpstr>
      <vt:lpstr>Bahnschrift SemiLight</vt:lpstr>
      <vt:lpstr>Calibri</vt:lpstr>
      <vt:lpstr>Calibri Light</vt:lpstr>
      <vt:lpstr>Century Catalogue</vt:lpstr>
      <vt:lpstr>Courier New</vt:lpstr>
      <vt:lpstr>Georgia</vt:lpstr>
      <vt:lpstr>Lilita One</vt:lpstr>
      <vt:lpstr>Livvic</vt:lpstr>
      <vt:lpstr>Montserrat</vt:lpstr>
      <vt:lpstr>Roboto</vt:lpstr>
      <vt:lpstr>Rubik</vt:lpstr>
      <vt:lpstr>Rubik Light</vt:lpstr>
      <vt:lpstr>Tema sustava Office</vt:lpstr>
      <vt:lpstr>1. Introduction to Design Thinking</vt:lpstr>
      <vt:lpstr>Summary</vt:lpstr>
      <vt:lpstr>CraftEase project</vt:lpstr>
      <vt:lpstr>Today challenge : learning by doing</vt:lpstr>
      <vt:lpstr>Design your IDEAL DIY platform</vt:lpstr>
      <vt:lpstr>2. User Centered Design Process</vt:lpstr>
      <vt:lpstr>The Juicero story</vt:lpstr>
      <vt:lpstr>Creative Process</vt:lpstr>
      <vt:lpstr>Lean start-up </vt:lpstr>
      <vt:lpstr>3. Empathize</vt:lpstr>
      <vt:lpstr>Jacuzzi Story</vt:lpstr>
      <vt:lpstr>Jacuzzi Story</vt:lpstr>
      <vt:lpstr>Design something useful and meaningful for your partner. Start by gaining empathy. </vt:lpstr>
      <vt:lpstr>User interview: deep dive</vt:lpstr>
      <vt:lpstr>UX Cards</vt:lpstr>
      <vt:lpstr>Cognitive Biases</vt:lpstr>
      <vt:lpstr>User Interview: counterexample</vt:lpstr>
      <vt:lpstr>User Interview: correction</vt:lpstr>
      <vt:lpstr>Complete an empathy map</vt:lpstr>
      <vt:lpstr>4. Ideate</vt:lpstr>
      <vt:lpstr>How Might We technique</vt:lpstr>
      <vt:lpstr>How Might We technique</vt:lpstr>
      <vt:lpstr>How Might We technique – Tips and tricks</vt:lpstr>
      <vt:lpstr>Reframe the problem in HMW template</vt:lpstr>
      <vt:lpstr>Ideate: generate alternatives to test </vt:lpstr>
      <vt:lpstr>Boosting Ideation with Positive Emotional Granularity</vt:lpstr>
      <vt:lpstr>Boosting Ideation with Positive Emotional Granularity</vt:lpstr>
      <vt:lpstr>Expanding Ideation with "What If" Prompts</vt:lpstr>
      <vt:lpstr>Expanding Ideation with "What If" Prompts</vt:lpstr>
      <vt:lpstr>Shape Completion Exercise – Unlocking Creativity</vt:lpstr>
      <vt:lpstr>Shape Completion Exercise – Unlocking Creativity</vt:lpstr>
      <vt:lpstr>5. Get Feedback</vt:lpstr>
      <vt:lpstr>Share your solutions &amp; capture feedback</vt:lpstr>
      <vt:lpstr>Don't cling to your solution </vt:lpstr>
      <vt:lpstr>Iterate based on feedback </vt:lpstr>
      <vt:lpstr>Build your solution</vt:lpstr>
      <vt:lpstr>Share your solution and get feedback </vt:lpstr>
      <vt:lpstr>Understanding Usability Testing Through  Usability of Fruits 🍌🍉</vt:lpstr>
      <vt:lpstr>Understanding Usability Testing Through  Usability of Fruits </vt:lpstr>
      <vt:lpstr>User Test: tips and tricks</vt:lpstr>
      <vt:lpstr>10 Heuristics for Observing Behavioral Reactions</vt:lpstr>
      <vt:lpstr>User Experience Questionnaire</vt:lpstr>
      <vt:lpstr>Geneva Emotion Wheel</vt:lpstr>
      <vt:lpstr>6. Conclusions</vt:lpstr>
      <vt:lpstr>PowerPoint Presentation</vt:lpstr>
      <vt:lpstr>PowerPoint Presentation</vt:lpstr>
      <vt:lpstr>PowerPoint Presentation</vt:lpstr>
      <vt:lpstr>An iterative process helps meet user needs</vt:lpstr>
      <vt:lpstr>Patricia Moore: Designing with Empathy</vt:lpstr>
      <vt:lpstr>The Design Thinking Process</vt:lpstr>
      <vt:lpstr>Summary</vt:lpstr>
      <vt:lpstr>RESSOURCES &amp; ADDITIONAL READING</vt:lpstr>
      <vt:lpstr>RESSOURCES &amp; ADDITIONAL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prezentacija</dc:title>
  <dc:creator>Božica Bajčić</dc:creator>
  <cp:lastModifiedBy>Sven De Ruyter</cp:lastModifiedBy>
  <cp:revision>179</cp:revision>
  <dcterms:created xsi:type="dcterms:W3CDTF">2024-02-12T13:35:47Z</dcterms:created>
  <dcterms:modified xsi:type="dcterms:W3CDTF">2025-08-20T11:22:14Z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0x01010048504FBE6F52C04FB2A4B7EA498E9F89</vt:lpwstr>
  </property>
  <property fmtid="{D5CDD505-2E9C-101B-9397-08002B2CF9AE}" pid="3" name="MediaServiceImageTags">
    <vt:lpwstr/>
  </property>
</Properties>
</file>